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9"/>
  </p:notesMasterIdLst>
  <p:handoutMasterIdLst>
    <p:handoutMasterId r:id="rId40"/>
  </p:handoutMasterIdLst>
  <p:sldIdLst>
    <p:sldId id="257" r:id="rId3"/>
    <p:sldId id="269" r:id="rId4"/>
    <p:sldId id="271" r:id="rId5"/>
    <p:sldId id="288" r:id="rId6"/>
    <p:sldId id="289" r:id="rId7"/>
    <p:sldId id="272" r:id="rId8"/>
    <p:sldId id="274" r:id="rId9"/>
    <p:sldId id="280" r:id="rId10"/>
    <p:sldId id="276" r:id="rId11"/>
    <p:sldId id="275" r:id="rId12"/>
    <p:sldId id="279" r:id="rId13"/>
    <p:sldId id="290" r:id="rId14"/>
    <p:sldId id="281" r:id="rId15"/>
    <p:sldId id="278" r:id="rId16"/>
    <p:sldId id="282" r:id="rId17"/>
    <p:sldId id="273" r:id="rId18"/>
    <p:sldId id="270" r:id="rId19"/>
    <p:sldId id="284" r:id="rId20"/>
    <p:sldId id="283" r:id="rId21"/>
    <p:sldId id="285" r:id="rId22"/>
    <p:sldId id="291" r:id="rId23"/>
    <p:sldId id="286" r:id="rId24"/>
    <p:sldId id="293" r:id="rId25"/>
    <p:sldId id="292" r:id="rId26"/>
    <p:sldId id="298" r:id="rId27"/>
    <p:sldId id="299" r:id="rId28"/>
    <p:sldId id="295" r:id="rId29"/>
    <p:sldId id="294" r:id="rId30"/>
    <p:sldId id="297" r:id="rId31"/>
    <p:sldId id="303" r:id="rId32"/>
    <p:sldId id="302" r:id="rId33"/>
    <p:sldId id="304" r:id="rId34"/>
    <p:sldId id="306" r:id="rId35"/>
    <p:sldId id="309" r:id="rId36"/>
    <p:sldId id="308" r:id="rId37"/>
    <p:sldId id="30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61" autoAdjust="0"/>
    <p:restoredTop sz="94660"/>
  </p:normalViewPr>
  <p:slideViewPr>
    <p:cSldViewPr snapToGrid="0">
      <p:cViewPr>
        <p:scale>
          <a:sx n="81" d="100"/>
          <a:sy n="81" d="100"/>
        </p:scale>
        <p:origin x="-138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7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1144FF-F26B-4F09-8F90-137D69482763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BA33AD4-0D6A-4EA8-9C13-CDCF9CFC6F0B}">
      <dgm:prSet phldrT="[Texto]" custT="1"/>
      <dgm:spPr/>
      <dgm:t>
        <a:bodyPr/>
        <a:lstStyle/>
        <a:p>
          <a:r>
            <a:rPr lang="es-ES" sz="3200" dirty="0" smtClean="0"/>
            <a:t>ESTRÉS</a:t>
          </a:r>
          <a:endParaRPr lang="es-ES" sz="3200" dirty="0"/>
        </a:p>
      </dgm:t>
    </dgm:pt>
    <dgm:pt modelId="{AA44DC62-6C59-4352-91C7-2C1690842F20}" type="parTrans" cxnId="{1385AAFB-A61C-4F34-9AA6-45D400C90729}">
      <dgm:prSet/>
      <dgm:spPr/>
      <dgm:t>
        <a:bodyPr/>
        <a:lstStyle/>
        <a:p>
          <a:endParaRPr lang="es-ES"/>
        </a:p>
      </dgm:t>
    </dgm:pt>
    <dgm:pt modelId="{1C5E2D8C-F501-45AB-99ED-254444234591}" type="sibTrans" cxnId="{1385AAFB-A61C-4F34-9AA6-45D400C90729}">
      <dgm:prSet/>
      <dgm:spPr/>
      <dgm:t>
        <a:bodyPr/>
        <a:lstStyle/>
        <a:p>
          <a:endParaRPr lang="es-ES"/>
        </a:p>
      </dgm:t>
    </dgm:pt>
    <dgm:pt modelId="{33FB62F2-832E-479C-9387-20940157CAAA}">
      <dgm:prSet phldrT="[Texto]"/>
      <dgm:spPr/>
      <dgm:t>
        <a:bodyPr/>
        <a:lstStyle/>
        <a:p>
          <a:r>
            <a:rPr lang="es-ES" dirty="0" smtClean="0"/>
            <a:t>REAJUSTES</a:t>
          </a:r>
          <a:endParaRPr lang="es-ES" dirty="0"/>
        </a:p>
      </dgm:t>
    </dgm:pt>
    <dgm:pt modelId="{3DB6EC39-8AD3-49D3-A9CA-306B59AC1C8F}" type="parTrans" cxnId="{D3A8619E-2454-4619-AAEE-19F38B494253}">
      <dgm:prSet/>
      <dgm:spPr/>
      <dgm:t>
        <a:bodyPr/>
        <a:lstStyle/>
        <a:p>
          <a:endParaRPr lang="es-ES"/>
        </a:p>
      </dgm:t>
    </dgm:pt>
    <dgm:pt modelId="{5D81EE07-B94C-49BF-B3F2-895ABC3A8D59}" type="sibTrans" cxnId="{D3A8619E-2454-4619-AAEE-19F38B494253}">
      <dgm:prSet/>
      <dgm:spPr/>
      <dgm:t>
        <a:bodyPr/>
        <a:lstStyle/>
        <a:p>
          <a:endParaRPr lang="es-ES"/>
        </a:p>
      </dgm:t>
    </dgm:pt>
    <dgm:pt modelId="{B08C9F21-C1B3-4F46-86C9-02FC46A74935}">
      <dgm:prSet phldrT="[Texto]"/>
      <dgm:spPr/>
      <dgm:t>
        <a:bodyPr/>
        <a:lstStyle/>
        <a:p>
          <a:r>
            <a:rPr lang="es-ES" dirty="0" smtClean="0"/>
            <a:t>IMPACTO</a:t>
          </a:r>
          <a:endParaRPr lang="es-ES" dirty="0"/>
        </a:p>
      </dgm:t>
    </dgm:pt>
    <dgm:pt modelId="{BBA4E3D5-1820-487A-A788-CF372A167A08}" type="parTrans" cxnId="{A02B2782-CD5D-4169-8357-44CE71DB840C}">
      <dgm:prSet/>
      <dgm:spPr/>
      <dgm:t>
        <a:bodyPr/>
        <a:lstStyle/>
        <a:p>
          <a:endParaRPr lang="es-ES"/>
        </a:p>
      </dgm:t>
    </dgm:pt>
    <dgm:pt modelId="{7A044985-9B5C-413E-B6F6-D51E52B7E04F}" type="sibTrans" cxnId="{A02B2782-CD5D-4169-8357-44CE71DB840C}">
      <dgm:prSet/>
      <dgm:spPr/>
      <dgm:t>
        <a:bodyPr/>
        <a:lstStyle/>
        <a:p>
          <a:endParaRPr lang="es-ES"/>
        </a:p>
      </dgm:t>
    </dgm:pt>
    <dgm:pt modelId="{3E2D061E-8CE3-49F9-A663-0B2F2B16F7E9}">
      <dgm:prSet custRadScaleRad="145127" custRadScaleInc="-50747"/>
      <dgm:spPr/>
      <dgm:t>
        <a:bodyPr/>
        <a:lstStyle/>
        <a:p>
          <a:endParaRPr lang="es-ES"/>
        </a:p>
      </dgm:t>
    </dgm:pt>
    <dgm:pt modelId="{5B0B6E38-FE72-4434-A06B-D171C1F27EBA}" type="parTrans" cxnId="{8DB684AD-802D-4DD2-8699-974952980F14}">
      <dgm:prSet custAng="2312175" custScaleX="86894" custScaleY="77351" custLinFactY="-80393" custLinFactNeighborX="60754" custLinFactNeighborY="-100000"/>
      <dgm:spPr/>
      <dgm:t>
        <a:bodyPr/>
        <a:lstStyle/>
        <a:p>
          <a:endParaRPr lang="es-ES"/>
        </a:p>
      </dgm:t>
    </dgm:pt>
    <dgm:pt modelId="{12496CBB-0148-421E-BFC5-AF640EF1EEED}" type="sibTrans" cxnId="{8DB684AD-802D-4DD2-8699-974952980F14}">
      <dgm:prSet/>
      <dgm:spPr/>
      <dgm:t>
        <a:bodyPr/>
        <a:lstStyle/>
        <a:p>
          <a:endParaRPr lang="es-ES"/>
        </a:p>
      </dgm:t>
    </dgm:pt>
    <dgm:pt modelId="{C6BB123A-0C22-4A71-8C66-DCCEEDD480F4}">
      <dgm:prSet phldrT="[Texto]" custT="1"/>
      <dgm:spPr/>
      <dgm:t>
        <a:bodyPr/>
        <a:lstStyle/>
        <a:p>
          <a:r>
            <a:rPr lang="es-ES" sz="7200" dirty="0" smtClean="0"/>
            <a:t>TD</a:t>
          </a:r>
          <a:r>
            <a:rPr lang="es-ES" sz="5400" dirty="0" smtClean="0"/>
            <a:t>AH</a:t>
          </a:r>
          <a:endParaRPr lang="es-ES" sz="5400" dirty="0"/>
        </a:p>
      </dgm:t>
    </dgm:pt>
    <dgm:pt modelId="{B56DAA09-4D90-4277-B9AC-DF320557AF66}" type="sibTrans" cxnId="{8E71E1B4-24A0-40BD-A583-354542DA202F}">
      <dgm:prSet/>
      <dgm:spPr/>
      <dgm:t>
        <a:bodyPr/>
        <a:lstStyle/>
        <a:p>
          <a:endParaRPr lang="es-ES"/>
        </a:p>
      </dgm:t>
    </dgm:pt>
    <dgm:pt modelId="{76C5FFCF-1376-4DE3-998B-A2064656E9AE}" type="parTrans" cxnId="{8E71E1B4-24A0-40BD-A583-354542DA202F}">
      <dgm:prSet/>
      <dgm:spPr/>
      <dgm:t>
        <a:bodyPr/>
        <a:lstStyle/>
        <a:p>
          <a:endParaRPr lang="es-ES"/>
        </a:p>
      </dgm:t>
    </dgm:pt>
    <dgm:pt modelId="{FC6D8314-D764-42B5-8739-1BEE0E4A67C4}" type="pres">
      <dgm:prSet presAssocID="{CD1144FF-F26B-4F09-8F90-137D6948276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65EAD67-4BF8-4A7F-83D6-B61DEFBBF804}" type="pres">
      <dgm:prSet presAssocID="{C6BB123A-0C22-4A71-8C66-DCCEEDD480F4}" presName="centerShape" presStyleLbl="node0" presStyleIdx="0" presStyleCnt="1" custScaleX="148810" custScaleY="144497" custLinFactNeighborX="-67914" custLinFactNeighborY="-2552"/>
      <dgm:spPr/>
      <dgm:t>
        <a:bodyPr/>
        <a:lstStyle/>
        <a:p>
          <a:endParaRPr lang="es-ES"/>
        </a:p>
      </dgm:t>
    </dgm:pt>
    <dgm:pt modelId="{BE170D69-831C-491B-92F7-BFB4E718209B}" type="pres">
      <dgm:prSet presAssocID="{AA44DC62-6C59-4352-91C7-2C1690842F20}" presName="parTrans" presStyleLbl="sibTrans2D1" presStyleIdx="0" presStyleCnt="3" custLinFactX="170343" custLinFactY="-80918" custLinFactNeighborX="200000" custLinFactNeighborY="-100000"/>
      <dgm:spPr/>
      <dgm:t>
        <a:bodyPr/>
        <a:lstStyle/>
        <a:p>
          <a:endParaRPr lang="es-ES"/>
        </a:p>
      </dgm:t>
    </dgm:pt>
    <dgm:pt modelId="{0E1E7541-CD7A-44C7-8562-3818B423CEBA}" type="pres">
      <dgm:prSet presAssocID="{AA44DC62-6C59-4352-91C7-2C1690842F20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848D6FCC-BB4A-413D-8294-CCED7C4364FF}" type="pres">
      <dgm:prSet presAssocID="{1BA33AD4-0D6A-4EA8-9C13-CDCF9CFC6F0B}" presName="node" presStyleLbl="node1" presStyleIdx="0" presStyleCnt="3" custScaleX="146322" custScaleY="138487" custRadScaleRad="75221" custRadScaleInc="-261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20B7F6-0459-4091-BA0C-269E69413E63}" type="pres">
      <dgm:prSet presAssocID="{3DB6EC39-8AD3-49D3-A9CA-306B59AC1C8F}" presName="parTrans" presStyleLbl="sibTrans2D1" presStyleIdx="1" presStyleCnt="3" custAng="2312175" custScaleX="86894" custScaleY="77351" custLinFactY="-80393" custLinFactNeighborX="60754" custLinFactNeighborY="-100000"/>
      <dgm:spPr/>
      <dgm:t>
        <a:bodyPr/>
        <a:lstStyle/>
        <a:p>
          <a:endParaRPr lang="es-ES"/>
        </a:p>
      </dgm:t>
    </dgm:pt>
    <dgm:pt modelId="{5A787016-CADB-42AB-B8F8-E36CDC4D7D98}" type="pres">
      <dgm:prSet presAssocID="{3DB6EC39-8AD3-49D3-A9CA-306B59AC1C8F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830A91D9-2A5E-439E-BFB9-32D116B6A9D3}" type="pres">
      <dgm:prSet presAssocID="{33FB62F2-832E-479C-9387-20940157CAAA}" presName="node" presStyleLbl="node1" presStyleIdx="1" presStyleCnt="3" custRadScaleRad="145127" custRadScaleInc="-507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F3CD6C-2156-49F9-A0EF-14ADA6C3CF0F}" type="pres">
      <dgm:prSet presAssocID="{BBA4E3D5-1820-487A-A788-CF372A167A08}" presName="parTrans" presStyleLbl="sibTrans2D1" presStyleIdx="2" presStyleCnt="3" custScaleX="156626" custLinFactNeighborX="-16872" custLinFactNeighborY="32961"/>
      <dgm:spPr/>
      <dgm:t>
        <a:bodyPr/>
        <a:lstStyle/>
        <a:p>
          <a:endParaRPr lang="es-ES"/>
        </a:p>
      </dgm:t>
    </dgm:pt>
    <dgm:pt modelId="{C0137C7E-BCF6-4D5D-A716-BF9B0EA418AA}" type="pres">
      <dgm:prSet presAssocID="{BBA4E3D5-1820-487A-A788-CF372A167A08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E7B981F0-1741-4FAC-AEA9-1BF0E0F2B1E4}" type="pres">
      <dgm:prSet presAssocID="{B08C9F21-C1B3-4F46-86C9-02FC46A74935}" presName="node" presStyleLbl="node1" presStyleIdx="2" presStyleCnt="3" custScaleX="96070" custScaleY="56807" custRadScaleRad="49743" custRadScaleInc="-1066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A310F50-35E2-476F-9627-6F72C9B790DF}" type="presOf" srcId="{33FB62F2-832E-479C-9387-20940157CAAA}" destId="{830A91D9-2A5E-439E-BFB9-32D116B6A9D3}" srcOrd="0" destOrd="0" presId="urn:microsoft.com/office/officeart/2005/8/layout/radial5"/>
    <dgm:cxn modelId="{E8D015FB-9E07-4316-98A4-DCA81CA8111F}" type="presOf" srcId="{1BA33AD4-0D6A-4EA8-9C13-CDCF9CFC6F0B}" destId="{848D6FCC-BB4A-413D-8294-CCED7C4364FF}" srcOrd="0" destOrd="0" presId="urn:microsoft.com/office/officeart/2005/8/layout/radial5"/>
    <dgm:cxn modelId="{C40C45F1-BF1F-4F0E-A1E5-A2AECB3E3B7A}" type="presOf" srcId="{AA44DC62-6C59-4352-91C7-2C1690842F20}" destId="{BE170D69-831C-491B-92F7-BFB4E718209B}" srcOrd="0" destOrd="0" presId="urn:microsoft.com/office/officeart/2005/8/layout/radial5"/>
    <dgm:cxn modelId="{8AA3429C-E8C6-4599-932A-938B0FE92FE7}" type="presOf" srcId="{AA44DC62-6C59-4352-91C7-2C1690842F20}" destId="{0E1E7541-CD7A-44C7-8562-3818B423CEBA}" srcOrd="1" destOrd="0" presId="urn:microsoft.com/office/officeart/2005/8/layout/radial5"/>
    <dgm:cxn modelId="{4D470505-BB56-4C0E-98EB-EA5972094625}" type="presOf" srcId="{3DB6EC39-8AD3-49D3-A9CA-306B59AC1C8F}" destId="{4C20B7F6-0459-4091-BA0C-269E69413E63}" srcOrd="0" destOrd="0" presId="urn:microsoft.com/office/officeart/2005/8/layout/radial5"/>
    <dgm:cxn modelId="{100BA148-53B4-4B2C-B79E-443CD6B279A8}" type="presOf" srcId="{BBA4E3D5-1820-487A-A788-CF372A167A08}" destId="{C0137C7E-BCF6-4D5D-A716-BF9B0EA418AA}" srcOrd="1" destOrd="0" presId="urn:microsoft.com/office/officeart/2005/8/layout/radial5"/>
    <dgm:cxn modelId="{67AF77FA-AEF7-41A4-8A62-ACD98722E8E7}" type="presOf" srcId="{3DB6EC39-8AD3-49D3-A9CA-306B59AC1C8F}" destId="{5A787016-CADB-42AB-B8F8-E36CDC4D7D98}" srcOrd="1" destOrd="0" presId="urn:microsoft.com/office/officeart/2005/8/layout/radial5"/>
    <dgm:cxn modelId="{A02B2782-CD5D-4169-8357-44CE71DB840C}" srcId="{C6BB123A-0C22-4A71-8C66-DCCEEDD480F4}" destId="{B08C9F21-C1B3-4F46-86C9-02FC46A74935}" srcOrd="2" destOrd="0" parTransId="{BBA4E3D5-1820-487A-A788-CF372A167A08}" sibTransId="{7A044985-9B5C-413E-B6F6-D51E52B7E04F}"/>
    <dgm:cxn modelId="{16EB228F-559E-438A-8A5E-152D04728E40}" type="presOf" srcId="{BBA4E3D5-1820-487A-A788-CF372A167A08}" destId="{DEF3CD6C-2156-49F9-A0EF-14ADA6C3CF0F}" srcOrd="0" destOrd="0" presId="urn:microsoft.com/office/officeart/2005/8/layout/radial5"/>
    <dgm:cxn modelId="{D3A8619E-2454-4619-AAEE-19F38B494253}" srcId="{C6BB123A-0C22-4A71-8C66-DCCEEDD480F4}" destId="{33FB62F2-832E-479C-9387-20940157CAAA}" srcOrd="1" destOrd="0" parTransId="{3DB6EC39-8AD3-49D3-A9CA-306B59AC1C8F}" sibTransId="{5D81EE07-B94C-49BF-B3F2-895ABC3A8D59}"/>
    <dgm:cxn modelId="{A8A750D6-4B31-4873-BBD3-82E630CD52ED}" type="presOf" srcId="{CD1144FF-F26B-4F09-8F90-137D69482763}" destId="{FC6D8314-D764-42B5-8739-1BEE0E4A67C4}" srcOrd="0" destOrd="0" presId="urn:microsoft.com/office/officeart/2005/8/layout/radial5"/>
    <dgm:cxn modelId="{8DB684AD-802D-4DD2-8699-974952980F14}" srcId="{CD1144FF-F26B-4F09-8F90-137D69482763}" destId="{3E2D061E-8CE3-49F9-A663-0B2F2B16F7E9}" srcOrd="1" destOrd="0" parTransId="{5B0B6E38-FE72-4434-A06B-D171C1F27EBA}" sibTransId="{12496CBB-0148-421E-BFC5-AF640EF1EEED}"/>
    <dgm:cxn modelId="{61DD07C3-EEE3-4AD1-A08A-E15C67E951DC}" type="presOf" srcId="{C6BB123A-0C22-4A71-8C66-DCCEEDD480F4}" destId="{165EAD67-4BF8-4A7F-83D6-B61DEFBBF804}" srcOrd="0" destOrd="0" presId="urn:microsoft.com/office/officeart/2005/8/layout/radial5"/>
    <dgm:cxn modelId="{1385AAFB-A61C-4F34-9AA6-45D400C90729}" srcId="{C6BB123A-0C22-4A71-8C66-DCCEEDD480F4}" destId="{1BA33AD4-0D6A-4EA8-9C13-CDCF9CFC6F0B}" srcOrd="0" destOrd="0" parTransId="{AA44DC62-6C59-4352-91C7-2C1690842F20}" sibTransId="{1C5E2D8C-F501-45AB-99ED-254444234591}"/>
    <dgm:cxn modelId="{250643E0-2050-4C53-8ECE-D2C60D9A1A0E}" type="presOf" srcId="{B08C9F21-C1B3-4F46-86C9-02FC46A74935}" destId="{E7B981F0-1741-4FAC-AEA9-1BF0E0F2B1E4}" srcOrd="0" destOrd="0" presId="urn:microsoft.com/office/officeart/2005/8/layout/radial5"/>
    <dgm:cxn modelId="{8E71E1B4-24A0-40BD-A583-354542DA202F}" srcId="{CD1144FF-F26B-4F09-8F90-137D69482763}" destId="{C6BB123A-0C22-4A71-8C66-DCCEEDD480F4}" srcOrd="0" destOrd="0" parTransId="{76C5FFCF-1376-4DE3-998B-A2064656E9AE}" sibTransId="{B56DAA09-4D90-4277-B9AC-DF320557AF66}"/>
    <dgm:cxn modelId="{057054DF-5FF4-4FE2-A555-D853F03300B7}" type="presParOf" srcId="{FC6D8314-D764-42B5-8739-1BEE0E4A67C4}" destId="{165EAD67-4BF8-4A7F-83D6-B61DEFBBF804}" srcOrd="0" destOrd="0" presId="urn:microsoft.com/office/officeart/2005/8/layout/radial5"/>
    <dgm:cxn modelId="{27F60761-2B89-4377-B9E9-CB4C043A697E}" type="presParOf" srcId="{FC6D8314-D764-42B5-8739-1BEE0E4A67C4}" destId="{BE170D69-831C-491B-92F7-BFB4E718209B}" srcOrd="1" destOrd="0" presId="urn:microsoft.com/office/officeart/2005/8/layout/radial5"/>
    <dgm:cxn modelId="{80D41BE8-A080-438A-AE74-F6C2349A5FA5}" type="presParOf" srcId="{BE170D69-831C-491B-92F7-BFB4E718209B}" destId="{0E1E7541-CD7A-44C7-8562-3818B423CEBA}" srcOrd="0" destOrd="0" presId="urn:microsoft.com/office/officeart/2005/8/layout/radial5"/>
    <dgm:cxn modelId="{A6FF71A9-D4BB-4D3A-9E2D-1171D9CA68D0}" type="presParOf" srcId="{FC6D8314-D764-42B5-8739-1BEE0E4A67C4}" destId="{848D6FCC-BB4A-413D-8294-CCED7C4364FF}" srcOrd="2" destOrd="0" presId="urn:microsoft.com/office/officeart/2005/8/layout/radial5"/>
    <dgm:cxn modelId="{018B19AB-B493-43C7-911A-E89B378FAE05}" type="presParOf" srcId="{FC6D8314-D764-42B5-8739-1BEE0E4A67C4}" destId="{4C20B7F6-0459-4091-BA0C-269E69413E63}" srcOrd="3" destOrd="0" presId="urn:microsoft.com/office/officeart/2005/8/layout/radial5"/>
    <dgm:cxn modelId="{B4627007-4CC3-4752-957C-70E58CF6727F}" type="presParOf" srcId="{4C20B7F6-0459-4091-BA0C-269E69413E63}" destId="{5A787016-CADB-42AB-B8F8-E36CDC4D7D98}" srcOrd="0" destOrd="0" presId="urn:microsoft.com/office/officeart/2005/8/layout/radial5"/>
    <dgm:cxn modelId="{525B7067-EDE2-4CD9-8DA7-A0BA810A0C35}" type="presParOf" srcId="{FC6D8314-D764-42B5-8739-1BEE0E4A67C4}" destId="{830A91D9-2A5E-439E-BFB9-32D116B6A9D3}" srcOrd="4" destOrd="0" presId="urn:microsoft.com/office/officeart/2005/8/layout/radial5"/>
    <dgm:cxn modelId="{14F9B967-28E1-49AA-B687-5D49CC216DCA}" type="presParOf" srcId="{FC6D8314-D764-42B5-8739-1BEE0E4A67C4}" destId="{DEF3CD6C-2156-49F9-A0EF-14ADA6C3CF0F}" srcOrd="5" destOrd="0" presId="urn:microsoft.com/office/officeart/2005/8/layout/radial5"/>
    <dgm:cxn modelId="{7C4AB8FE-5938-4BFB-B67F-351339C97B0D}" type="presParOf" srcId="{DEF3CD6C-2156-49F9-A0EF-14ADA6C3CF0F}" destId="{C0137C7E-BCF6-4D5D-A716-BF9B0EA418AA}" srcOrd="0" destOrd="0" presId="urn:microsoft.com/office/officeart/2005/8/layout/radial5"/>
    <dgm:cxn modelId="{99C4057A-F174-4AE0-A975-0062F0498D6C}" type="presParOf" srcId="{FC6D8314-D764-42B5-8739-1BEE0E4A67C4}" destId="{E7B981F0-1741-4FAC-AEA9-1BF0E0F2B1E4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1144FF-F26B-4F09-8F90-137D69482763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BA33AD4-0D6A-4EA8-9C13-CDCF9CFC6F0B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es-ES" sz="3200" dirty="0" smtClean="0"/>
            <a:t>ESTRÉS</a:t>
          </a:r>
          <a:endParaRPr lang="es-ES" sz="3200" dirty="0"/>
        </a:p>
      </dgm:t>
    </dgm:pt>
    <dgm:pt modelId="{AA44DC62-6C59-4352-91C7-2C1690842F20}" type="parTrans" cxnId="{1385AAFB-A61C-4F34-9AA6-45D400C90729}">
      <dgm:prSet/>
      <dgm:spPr/>
      <dgm:t>
        <a:bodyPr/>
        <a:lstStyle/>
        <a:p>
          <a:endParaRPr lang="es-ES"/>
        </a:p>
      </dgm:t>
    </dgm:pt>
    <dgm:pt modelId="{1C5E2D8C-F501-45AB-99ED-254444234591}" type="sibTrans" cxnId="{1385AAFB-A61C-4F34-9AA6-45D400C90729}">
      <dgm:prSet/>
      <dgm:spPr/>
      <dgm:t>
        <a:bodyPr/>
        <a:lstStyle/>
        <a:p>
          <a:endParaRPr lang="es-ES"/>
        </a:p>
      </dgm:t>
    </dgm:pt>
    <dgm:pt modelId="{33FB62F2-832E-479C-9387-20940157CAAA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S" dirty="0" smtClean="0"/>
            <a:t>REAJUSTES</a:t>
          </a:r>
          <a:endParaRPr lang="es-ES" dirty="0"/>
        </a:p>
      </dgm:t>
    </dgm:pt>
    <dgm:pt modelId="{3DB6EC39-8AD3-49D3-A9CA-306B59AC1C8F}" type="parTrans" cxnId="{D3A8619E-2454-4619-AAEE-19F38B494253}">
      <dgm:prSet/>
      <dgm:spPr>
        <a:solidFill>
          <a:schemeClr val="bg2"/>
        </a:solidFill>
      </dgm:spPr>
      <dgm:t>
        <a:bodyPr/>
        <a:lstStyle/>
        <a:p>
          <a:endParaRPr lang="es-ES"/>
        </a:p>
      </dgm:t>
    </dgm:pt>
    <dgm:pt modelId="{5D81EE07-B94C-49BF-B3F2-895ABC3A8D59}" type="sibTrans" cxnId="{D3A8619E-2454-4619-AAEE-19F38B494253}">
      <dgm:prSet/>
      <dgm:spPr/>
      <dgm:t>
        <a:bodyPr/>
        <a:lstStyle/>
        <a:p>
          <a:endParaRPr lang="es-ES"/>
        </a:p>
      </dgm:t>
    </dgm:pt>
    <dgm:pt modelId="{B08C9F21-C1B3-4F46-86C9-02FC46A74935}">
      <dgm:prSet phldrT="[Texto]"/>
      <dgm:spPr/>
      <dgm:t>
        <a:bodyPr/>
        <a:lstStyle/>
        <a:p>
          <a:r>
            <a:rPr lang="es-ES" dirty="0" smtClean="0"/>
            <a:t>IMPACTO</a:t>
          </a:r>
          <a:endParaRPr lang="es-ES" dirty="0"/>
        </a:p>
      </dgm:t>
    </dgm:pt>
    <dgm:pt modelId="{BBA4E3D5-1820-487A-A788-CF372A167A08}" type="parTrans" cxnId="{A02B2782-CD5D-4169-8357-44CE71DB840C}">
      <dgm:prSet/>
      <dgm:spPr/>
      <dgm:t>
        <a:bodyPr/>
        <a:lstStyle/>
        <a:p>
          <a:endParaRPr lang="es-ES"/>
        </a:p>
      </dgm:t>
    </dgm:pt>
    <dgm:pt modelId="{7A044985-9B5C-413E-B6F6-D51E52B7E04F}" type="sibTrans" cxnId="{A02B2782-CD5D-4169-8357-44CE71DB840C}">
      <dgm:prSet/>
      <dgm:spPr/>
      <dgm:t>
        <a:bodyPr/>
        <a:lstStyle/>
        <a:p>
          <a:endParaRPr lang="es-ES"/>
        </a:p>
      </dgm:t>
    </dgm:pt>
    <dgm:pt modelId="{3E2D061E-8CE3-49F9-A663-0B2F2B16F7E9}">
      <dgm:prSet custRadScaleRad="145127" custRadScaleInc="-50747"/>
      <dgm:spPr/>
      <dgm:t>
        <a:bodyPr/>
        <a:lstStyle/>
        <a:p>
          <a:endParaRPr lang="es-ES"/>
        </a:p>
      </dgm:t>
    </dgm:pt>
    <dgm:pt modelId="{5B0B6E38-FE72-4434-A06B-D171C1F27EBA}" type="parTrans" cxnId="{8DB684AD-802D-4DD2-8699-974952980F14}">
      <dgm:prSet custAng="2312175" custScaleX="86894" custScaleY="77351" custLinFactY="-80393" custLinFactNeighborX="60754" custLinFactNeighborY="-100000"/>
      <dgm:spPr/>
      <dgm:t>
        <a:bodyPr/>
        <a:lstStyle/>
        <a:p>
          <a:endParaRPr lang="es-ES"/>
        </a:p>
      </dgm:t>
    </dgm:pt>
    <dgm:pt modelId="{12496CBB-0148-421E-BFC5-AF640EF1EEED}" type="sibTrans" cxnId="{8DB684AD-802D-4DD2-8699-974952980F14}">
      <dgm:prSet/>
      <dgm:spPr/>
      <dgm:t>
        <a:bodyPr/>
        <a:lstStyle/>
        <a:p>
          <a:endParaRPr lang="es-ES"/>
        </a:p>
      </dgm:t>
    </dgm:pt>
    <dgm:pt modelId="{C6BB123A-0C22-4A71-8C66-DCCEEDD480F4}">
      <dgm:prSet phldrT="[Texto]" custT="1"/>
      <dgm:spPr/>
      <dgm:t>
        <a:bodyPr/>
        <a:lstStyle/>
        <a:p>
          <a:r>
            <a:rPr lang="es-ES" sz="7200" dirty="0" smtClean="0"/>
            <a:t>TD</a:t>
          </a:r>
          <a:r>
            <a:rPr lang="es-ES" sz="5400" dirty="0" smtClean="0"/>
            <a:t>AH</a:t>
          </a:r>
          <a:endParaRPr lang="es-ES" sz="5400" dirty="0"/>
        </a:p>
      </dgm:t>
    </dgm:pt>
    <dgm:pt modelId="{B56DAA09-4D90-4277-B9AC-DF320557AF66}" type="sibTrans" cxnId="{8E71E1B4-24A0-40BD-A583-354542DA202F}">
      <dgm:prSet/>
      <dgm:spPr/>
      <dgm:t>
        <a:bodyPr/>
        <a:lstStyle/>
        <a:p>
          <a:endParaRPr lang="es-ES"/>
        </a:p>
      </dgm:t>
    </dgm:pt>
    <dgm:pt modelId="{76C5FFCF-1376-4DE3-998B-A2064656E9AE}" type="parTrans" cxnId="{8E71E1B4-24A0-40BD-A583-354542DA202F}">
      <dgm:prSet/>
      <dgm:spPr/>
      <dgm:t>
        <a:bodyPr/>
        <a:lstStyle/>
        <a:p>
          <a:endParaRPr lang="es-ES"/>
        </a:p>
      </dgm:t>
    </dgm:pt>
    <dgm:pt modelId="{FC6D8314-D764-42B5-8739-1BEE0E4A67C4}" type="pres">
      <dgm:prSet presAssocID="{CD1144FF-F26B-4F09-8F90-137D6948276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65EAD67-4BF8-4A7F-83D6-B61DEFBBF804}" type="pres">
      <dgm:prSet presAssocID="{C6BB123A-0C22-4A71-8C66-DCCEEDD480F4}" presName="centerShape" presStyleLbl="node0" presStyleIdx="0" presStyleCnt="1" custScaleX="148810" custScaleY="144497" custLinFactNeighborX="-67914" custLinFactNeighborY="-2552"/>
      <dgm:spPr/>
      <dgm:t>
        <a:bodyPr/>
        <a:lstStyle/>
        <a:p>
          <a:endParaRPr lang="es-ES"/>
        </a:p>
      </dgm:t>
    </dgm:pt>
    <dgm:pt modelId="{BE170D69-831C-491B-92F7-BFB4E718209B}" type="pres">
      <dgm:prSet presAssocID="{AA44DC62-6C59-4352-91C7-2C1690842F20}" presName="parTrans" presStyleLbl="sibTrans2D1" presStyleIdx="0" presStyleCnt="3" custLinFactX="170343" custLinFactY="-80918" custLinFactNeighborX="200000" custLinFactNeighborY="-100000"/>
      <dgm:spPr/>
      <dgm:t>
        <a:bodyPr/>
        <a:lstStyle/>
        <a:p>
          <a:endParaRPr lang="es-ES"/>
        </a:p>
      </dgm:t>
    </dgm:pt>
    <dgm:pt modelId="{0E1E7541-CD7A-44C7-8562-3818B423CEBA}" type="pres">
      <dgm:prSet presAssocID="{AA44DC62-6C59-4352-91C7-2C1690842F20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848D6FCC-BB4A-413D-8294-CCED7C4364FF}" type="pres">
      <dgm:prSet presAssocID="{1BA33AD4-0D6A-4EA8-9C13-CDCF9CFC6F0B}" presName="node" presStyleLbl="node1" presStyleIdx="0" presStyleCnt="3" custScaleX="146322" custScaleY="138487" custRadScaleRad="75221" custRadScaleInc="-261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20B7F6-0459-4091-BA0C-269E69413E63}" type="pres">
      <dgm:prSet presAssocID="{3DB6EC39-8AD3-49D3-A9CA-306B59AC1C8F}" presName="parTrans" presStyleLbl="sibTrans2D1" presStyleIdx="1" presStyleCnt="3" custAng="2312175" custScaleX="86894" custScaleY="77351" custLinFactY="-80393" custLinFactNeighborX="60754" custLinFactNeighborY="-100000"/>
      <dgm:spPr/>
      <dgm:t>
        <a:bodyPr/>
        <a:lstStyle/>
        <a:p>
          <a:endParaRPr lang="es-ES"/>
        </a:p>
      </dgm:t>
    </dgm:pt>
    <dgm:pt modelId="{5A787016-CADB-42AB-B8F8-E36CDC4D7D98}" type="pres">
      <dgm:prSet presAssocID="{3DB6EC39-8AD3-49D3-A9CA-306B59AC1C8F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830A91D9-2A5E-439E-BFB9-32D116B6A9D3}" type="pres">
      <dgm:prSet presAssocID="{33FB62F2-832E-479C-9387-20940157CAAA}" presName="node" presStyleLbl="node1" presStyleIdx="1" presStyleCnt="3" custRadScaleRad="145127" custRadScaleInc="-507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F3CD6C-2156-49F9-A0EF-14ADA6C3CF0F}" type="pres">
      <dgm:prSet presAssocID="{BBA4E3D5-1820-487A-A788-CF372A167A08}" presName="parTrans" presStyleLbl="sibTrans2D1" presStyleIdx="2" presStyleCnt="3" custScaleX="156626" custLinFactNeighborX="-16872" custLinFactNeighborY="32961"/>
      <dgm:spPr/>
      <dgm:t>
        <a:bodyPr/>
        <a:lstStyle/>
        <a:p>
          <a:endParaRPr lang="es-ES"/>
        </a:p>
      </dgm:t>
    </dgm:pt>
    <dgm:pt modelId="{C0137C7E-BCF6-4D5D-A716-BF9B0EA418AA}" type="pres">
      <dgm:prSet presAssocID="{BBA4E3D5-1820-487A-A788-CF372A167A08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E7B981F0-1741-4FAC-AEA9-1BF0E0F2B1E4}" type="pres">
      <dgm:prSet presAssocID="{B08C9F21-C1B3-4F46-86C9-02FC46A74935}" presName="node" presStyleLbl="node1" presStyleIdx="2" presStyleCnt="3" custScaleX="96070" custScaleY="56807" custRadScaleRad="49743" custRadScaleInc="-1066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08882DF-D11A-4186-97B6-27EA48D0C098}" type="presOf" srcId="{AA44DC62-6C59-4352-91C7-2C1690842F20}" destId="{BE170D69-831C-491B-92F7-BFB4E718209B}" srcOrd="0" destOrd="0" presId="urn:microsoft.com/office/officeart/2005/8/layout/radial5"/>
    <dgm:cxn modelId="{5D438841-127C-488D-9C74-35CC8A5AF701}" type="presOf" srcId="{BBA4E3D5-1820-487A-A788-CF372A167A08}" destId="{DEF3CD6C-2156-49F9-A0EF-14ADA6C3CF0F}" srcOrd="0" destOrd="0" presId="urn:microsoft.com/office/officeart/2005/8/layout/radial5"/>
    <dgm:cxn modelId="{FB39B1CC-ADBA-4D66-8B45-E398D6F7EBB1}" type="presOf" srcId="{3DB6EC39-8AD3-49D3-A9CA-306B59AC1C8F}" destId="{5A787016-CADB-42AB-B8F8-E36CDC4D7D98}" srcOrd="1" destOrd="0" presId="urn:microsoft.com/office/officeart/2005/8/layout/radial5"/>
    <dgm:cxn modelId="{79F37CD5-FCD2-437D-BB38-04AC3C706254}" type="presOf" srcId="{3DB6EC39-8AD3-49D3-A9CA-306B59AC1C8F}" destId="{4C20B7F6-0459-4091-BA0C-269E69413E63}" srcOrd="0" destOrd="0" presId="urn:microsoft.com/office/officeart/2005/8/layout/radial5"/>
    <dgm:cxn modelId="{A02B2782-CD5D-4169-8357-44CE71DB840C}" srcId="{C6BB123A-0C22-4A71-8C66-DCCEEDD480F4}" destId="{B08C9F21-C1B3-4F46-86C9-02FC46A74935}" srcOrd="2" destOrd="0" parTransId="{BBA4E3D5-1820-487A-A788-CF372A167A08}" sibTransId="{7A044985-9B5C-413E-B6F6-D51E52B7E04F}"/>
    <dgm:cxn modelId="{2B8B41C4-3D82-40C4-86A2-BBFFE3887BE3}" type="presOf" srcId="{AA44DC62-6C59-4352-91C7-2C1690842F20}" destId="{0E1E7541-CD7A-44C7-8562-3818B423CEBA}" srcOrd="1" destOrd="0" presId="urn:microsoft.com/office/officeart/2005/8/layout/radial5"/>
    <dgm:cxn modelId="{36DAC18A-DC9B-429A-9507-FA59BF6DE3ED}" type="presOf" srcId="{BBA4E3D5-1820-487A-A788-CF372A167A08}" destId="{C0137C7E-BCF6-4D5D-A716-BF9B0EA418AA}" srcOrd="1" destOrd="0" presId="urn:microsoft.com/office/officeart/2005/8/layout/radial5"/>
    <dgm:cxn modelId="{D3A8619E-2454-4619-AAEE-19F38B494253}" srcId="{C6BB123A-0C22-4A71-8C66-DCCEEDD480F4}" destId="{33FB62F2-832E-479C-9387-20940157CAAA}" srcOrd="1" destOrd="0" parTransId="{3DB6EC39-8AD3-49D3-A9CA-306B59AC1C8F}" sibTransId="{5D81EE07-B94C-49BF-B3F2-895ABC3A8D59}"/>
    <dgm:cxn modelId="{8DB684AD-802D-4DD2-8699-974952980F14}" srcId="{CD1144FF-F26B-4F09-8F90-137D69482763}" destId="{3E2D061E-8CE3-49F9-A663-0B2F2B16F7E9}" srcOrd="1" destOrd="0" parTransId="{5B0B6E38-FE72-4434-A06B-D171C1F27EBA}" sibTransId="{12496CBB-0148-421E-BFC5-AF640EF1EEED}"/>
    <dgm:cxn modelId="{1385AAFB-A61C-4F34-9AA6-45D400C90729}" srcId="{C6BB123A-0C22-4A71-8C66-DCCEEDD480F4}" destId="{1BA33AD4-0D6A-4EA8-9C13-CDCF9CFC6F0B}" srcOrd="0" destOrd="0" parTransId="{AA44DC62-6C59-4352-91C7-2C1690842F20}" sibTransId="{1C5E2D8C-F501-45AB-99ED-254444234591}"/>
    <dgm:cxn modelId="{D10788E5-305F-4E61-99A8-70BBE9F19259}" type="presOf" srcId="{33FB62F2-832E-479C-9387-20940157CAAA}" destId="{830A91D9-2A5E-439E-BFB9-32D116B6A9D3}" srcOrd="0" destOrd="0" presId="urn:microsoft.com/office/officeart/2005/8/layout/radial5"/>
    <dgm:cxn modelId="{EB48C62D-FF10-4345-AEDD-84FFAABE3821}" type="presOf" srcId="{B08C9F21-C1B3-4F46-86C9-02FC46A74935}" destId="{E7B981F0-1741-4FAC-AEA9-1BF0E0F2B1E4}" srcOrd="0" destOrd="0" presId="urn:microsoft.com/office/officeart/2005/8/layout/radial5"/>
    <dgm:cxn modelId="{8E71E1B4-24A0-40BD-A583-354542DA202F}" srcId="{CD1144FF-F26B-4F09-8F90-137D69482763}" destId="{C6BB123A-0C22-4A71-8C66-DCCEEDD480F4}" srcOrd="0" destOrd="0" parTransId="{76C5FFCF-1376-4DE3-998B-A2064656E9AE}" sibTransId="{B56DAA09-4D90-4277-B9AC-DF320557AF66}"/>
    <dgm:cxn modelId="{983F8640-5154-4BEA-AD60-5DC286E2FF75}" type="presOf" srcId="{1BA33AD4-0D6A-4EA8-9C13-CDCF9CFC6F0B}" destId="{848D6FCC-BB4A-413D-8294-CCED7C4364FF}" srcOrd="0" destOrd="0" presId="urn:microsoft.com/office/officeart/2005/8/layout/radial5"/>
    <dgm:cxn modelId="{635943B5-E01E-40EC-9A1C-87C9F03D19E3}" type="presOf" srcId="{C6BB123A-0C22-4A71-8C66-DCCEEDD480F4}" destId="{165EAD67-4BF8-4A7F-83D6-B61DEFBBF804}" srcOrd="0" destOrd="0" presId="urn:microsoft.com/office/officeart/2005/8/layout/radial5"/>
    <dgm:cxn modelId="{8D7D7A8C-48D4-41BC-95C1-4EB51912D08E}" type="presOf" srcId="{CD1144FF-F26B-4F09-8F90-137D69482763}" destId="{FC6D8314-D764-42B5-8739-1BEE0E4A67C4}" srcOrd="0" destOrd="0" presId="urn:microsoft.com/office/officeart/2005/8/layout/radial5"/>
    <dgm:cxn modelId="{7541AD7D-E7E3-4FEF-A2AD-21F75A4036FF}" type="presParOf" srcId="{FC6D8314-D764-42B5-8739-1BEE0E4A67C4}" destId="{165EAD67-4BF8-4A7F-83D6-B61DEFBBF804}" srcOrd="0" destOrd="0" presId="urn:microsoft.com/office/officeart/2005/8/layout/radial5"/>
    <dgm:cxn modelId="{456004CB-6A83-463E-B118-F912DE50DEB6}" type="presParOf" srcId="{FC6D8314-D764-42B5-8739-1BEE0E4A67C4}" destId="{BE170D69-831C-491B-92F7-BFB4E718209B}" srcOrd="1" destOrd="0" presId="urn:microsoft.com/office/officeart/2005/8/layout/radial5"/>
    <dgm:cxn modelId="{10EE0259-1714-4176-9FD5-92E1EF5C000E}" type="presParOf" srcId="{BE170D69-831C-491B-92F7-BFB4E718209B}" destId="{0E1E7541-CD7A-44C7-8562-3818B423CEBA}" srcOrd="0" destOrd="0" presId="urn:microsoft.com/office/officeart/2005/8/layout/radial5"/>
    <dgm:cxn modelId="{47104F17-1185-4F8B-9742-FEA29D85BC02}" type="presParOf" srcId="{FC6D8314-D764-42B5-8739-1BEE0E4A67C4}" destId="{848D6FCC-BB4A-413D-8294-CCED7C4364FF}" srcOrd="2" destOrd="0" presId="urn:microsoft.com/office/officeart/2005/8/layout/radial5"/>
    <dgm:cxn modelId="{E3CABF98-1EDD-4FCB-8A10-EB7C11CB8A4F}" type="presParOf" srcId="{FC6D8314-D764-42B5-8739-1BEE0E4A67C4}" destId="{4C20B7F6-0459-4091-BA0C-269E69413E63}" srcOrd="3" destOrd="0" presId="urn:microsoft.com/office/officeart/2005/8/layout/radial5"/>
    <dgm:cxn modelId="{A0DD220C-B57A-4158-AB6F-F3A079A43A7F}" type="presParOf" srcId="{4C20B7F6-0459-4091-BA0C-269E69413E63}" destId="{5A787016-CADB-42AB-B8F8-E36CDC4D7D98}" srcOrd="0" destOrd="0" presId="urn:microsoft.com/office/officeart/2005/8/layout/radial5"/>
    <dgm:cxn modelId="{8C23A370-27FC-46F7-BFCF-F02BFA4A3554}" type="presParOf" srcId="{FC6D8314-D764-42B5-8739-1BEE0E4A67C4}" destId="{830A91D9-2A5E-439E-BFB9-32D116B6A9D3}" srcOrd="4" destOrd="0" presId="urn:microsoft.com/office/officeart/2005/8/layout/radial5"/>
    <dgm:cxn modelId="{DA47EB5E-8643-4F16-AED8-42254058137B}" type="presParOf" srcId="{FC6D8314-D764-42B5-8739-1BEE0E4A67C4}" destId="{DEF3CD6C-2156-49F9-A0EF-14ADA6C3CF0F}" srcOrd="5" destOrd="0" presId="urn:microsoft.com/office/officeart/2005/8/layout/radial5"/>
    <dgm:cxn modelId="{1A7854EB-5BDB-4843-B651-66DE08BA214E}" type="presParOf" srcId="{DEF3CD6C-2156-49F9-A0EF-14ADA6C3CF0F}" destId="{C0137C7E-BCF6-4D5D-A716-BF9B0EA418AA}" srcOrd="0" destOrd="0" presId="urn:microsoft.com/office/officeart/2005/8/layout/radial5"/>
    <dgm:cxn modelId="{66BB691C-53E5-4A01-9459-FEFB482F381E}" type="presParOf" srcId="{FC6D8314-D764-42B5-8739-1BEE0E4A67C4}" destId="{E7B981F0-1741-4FAC-AEA9-1BF0E0F2B1E4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988323-1A30-4EB0-863A-42A75CA582F8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7FA0526-1EF1-4AB2-B196-37F6EE4C3B26}">
      <dgm:prSet phldrT="[Texto]"/>
      <dgm:spPr/>
      <dgm:t>
        <a:bodyPr/>
        <a:lstStyle/>
        <a:p>
          <a:r>
            <a:rPr lang="es-ES" dirty="0" smtClean="0"/>
            <a:t>ESTRÉS</a:t>
          </a:r>
        </a:p>
        <a:p>
          <a:r>
            <a:rPr lang="es-ES" dirty="0" smtClean="0"/>
            <a:t>REAJUSTES</a:t>
          </a:r>
          <a:endParaRPr lang="es-ES" dirty="0"/>
        </a:p>
      </dgm:t>
    </dgm:pt>
    <dgm:pt modelId="{B3FE7C66-ECF1-4D13-A213-BF2954FC4932}" type="parTrans" cxnId="{F987B60D-4EEC-4CB7-B6C6-D1F97631D7C7}">
      <dgm:prSet/>
      <dgm:spPr/>
      <dgm:t>
        <a:bodyPr/>
        <a:lstStyle/>
        <a:p>
          <a:endParaRPr lang="es-ES"/>
        </a:p>
      </dgm:t>
    </dgm:pt>
    <dgm:pt modelId="{E3993F57-BD5A-432D-802B-5929A88C515B}" type="sibTrans" cxnId="{F987B60D-4EEC-4CB7-B6C6-D1F97631D7C7}">
      <dgm:prSet/>
      <dgm:spPr/>
      <dgm:t>
        <a:bodyPr/>
        <a:lstStyle/>
        <a:p>
          <a:endParaRPr lang="es-ES"/>
        </a:p>
      </dgm:t>
    </dgm:pt>
    <dgm:pt modelId="{A489F2BE-E868-4E5A-85F3-0A6A48B610A2}">
      <dgm:prSet phldrT="[Texto]"/>
      <dgm:spPr/>
      <dgm:t>
        <a:bodyPr/>
        <a:lstStyle/>
        <a:p>
          <a:r>
            <a:rPr lang="es-ES" dirty="0" smtClean="0"/>
            <a:t>INFORMACIÓN ADECUADA </a:t>
          </a:r>
        </a:p>
        <a:p>
          <a:r>
            <a:rPr lang="es-ES" dirty="0" smtClean="0"/>
            <a:t>ASESORAMIENTO FAMILIAR</a:t>
          </a:r>
          <a:endParaRPr lang="es-ES" dirty="0"/>
        </a:p>
      </dgm:t>
    </dgm:pt>
    <dgm:pt modelId="{0C595B46-B8DF-41FB-AB1B-A2D846A7A1F7}" type="parTrans" cxnId="{ED2B9B17-F218-48D1-AE6C-0B095540ACCF}">
      <dgm:prSet/>
      <dgm:spPr/>
      <dgm:t>
        <a:bodyPr/>
        <a:lstStyle/>
        <a:p>
          <a:endParaRPr lang="es-ES"/>
        </a:p>
      </dgm:t>
    </dgm:pt>
    <dgm:pt modelId="{D593326E-77AA-4BAF-AF9F-41EC4D3E6109}" type="sibTrans" cxnId="{ED2B9B17-F218-48D1-AE6C-0B095540ACCF}">
      <dgm:prSet/>
      <dgm:spPr/>
      <dgm:t>
        <a:bodyPr/>
        <a:lstStyle/>
        <a:p>
          <a:endParaRPr lang="es-ES"/>
        </a:p>
      </dgm:t>
    </dgm:pt>
    <dgm:pt modelId="{59E00C03-D43E-4951-810F-197E1950605C}" type="pres">
      <dgm:prSet presAssocID="{63988323-1A30-4EB0-863A-42A75CA582F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6A7C8DE-03E7-4F7B-AFD9-20E28BB9D459}" type="pres">
      <dgm:prSet presAssocID="{63988323-1A30-4EB0-863A-42A75CA582F8}" presName="divider" presStyleLbl="fgShp" presStyleIdx="0" presStyleCnt="1"/>
      <dgm:spPr/>
    </dgm:pt>
    <dgm:pt modelId="{FEC71D4A-548F-4F6B-A230-8E0364147708}" type="pres">
      <dgm:prSet presAssocID="{C7FA0526-1EF1-4AB2-B196-37F6EE4C3B26}" presName="downArrow" presStyleLbl="node1" presStyleIdx="0" presStyleCnt="2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42B05DD3-7972-4680-B358-6E15CAE21B9D}" type="pres">
      <dgm:prSet presAssocID="{C7FA0526-1EF1-4AB2-B196-37F6EE4C3B26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7D638C-BD87-49BC-A81B-FAAD0459AA49}" type="pres">
      <dgm:prSet presAssocID="{A489F2BE-E868-4E5A-85F3-0A6A48B610A2}" presName="upArrow" presStyleLbl="node1" presStyleIdx="1" presStyleCnt="2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</dgm:pt>
    <dgm:pt modelId="{7AAC79F1-7CAA-4886-A63E-EB93B869C5C4}" type="pres">
      <dgm:prSet presAssocID="{A489F2BE-E868-4E5A-85F3-0A6A48B610A2}" presName="upArrowText" presStyleLbl="revTx" presStyleIdx="1" presStyleCnt="2" custScaleX="177028" custLinFactNeighborY="23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987B60D-4EEC-4CB7-B6C6-D1F97631D7C7}" srcId="{63988323-1A30-4EB0-863A-42A75CA582F8}" destId="{C7FA0526-1EF1-4AB2-B196-37F6EE4C3B26}" srcOrd="0" destOrd="0" parTransId="{B3FE7C66-ECF1-4D13-A213-BF2954FC4932}" sibTransId="{E3993F57-BD5A-432D-802B-5929A88C515B}"/>
    <dgm:cxn modelId="{1CD33579-71D8-44BA-A1CF-182CCD217193}" type="presOf" srcId="{63988323-1A30-4EB0-863A-42A75CA582F8}" destId="{59E00C03-D43E-4951-810F-197E1950605C}" srcOrd="0" destOrd="0" presId="urn:microsoft.com/office/officeart/2005/8/layout/arrow3"/>
    <dgm:cxn modelId="{ED2B9B17-F218-48D1-AE6C-0B095540ACCF}" srcId="{63988323-1A30-4EB0-863A-42A75CA582F8}" destId="{A489F2BE-E868-4E5A-85F3-0A6A48B610A2}" srcOrd="1" destOrd="0" parTransId="{0C595B46-B8DF-41FB-AB1B-A2D846A7A1F7}" sibTransId="{D593326E-77AA-4BAF-AF9F-41EC4D3E6109}"/>
    <dgm:cxn modelId="{796703C8-7E86-43F9-9314-9709584DE853}" type="presOf" srcId="{A489F2BE-E868-4E5A-85F3-0A6A48B610A2}" destId="{7AAC79F1-7CAA-4886-A63E-EB93B869C5C4}" srcOrd="0" destOrd="0" presId="urn:microsoft.com/office/officeart/2005/8/layout/arrow3"/>
    <dgm:cxn modelId="{FBB89659-12B3-4669-9049-B08BF9DD0E96}" type="presOf" srcId="{C7FA0526-1EF1-4AB2-B196-37F6EE4C3B26}" destId="{42B05DD3-7972-4680-B358-6E15CAE21B9D}" srcOrd="0" destOrd="0" presId="urn:microsoft.com/office/officeart/2005/8/layout/arrow3"/>
    <dgm:cxn modelId="{4F6E19B0-F362-4A04-8062-69316B133C45}" type="presParOf" srcId="{59E00C03-D43E-4951-810F-197E1950605C}" destId="{26A7C8DE-03E7-4F7B-AFD9-20E28BB9D459}" srcOrd="0" destOrd="0" presId="urn:microsoft.com/office/officeart/2005/8/layout/arrow3"/>
    <dgm:cxn modelId="{F8A7C778-1EF7-4B12-98DD-46BA132CBF7C}" type="presParOf" srcId="{59E00C03-D43E-4951-810F-197E1950605C}" destId="{FEC71D4A-548F-4F6B-A230-8E0364147708}" srcOrd="1" destOrd="0" presId="urn:microsoft.com/office/officeart/2005/8/layout/arrow3"/>
    <dgm:cxn modelId="{0A6E1D5E-3E0E-4547-BCA6-E1D4E112A3E7}" type="presParOf" srcId="{59E00C03-D43E-4951-810F-197E1950605C}" destId="{42B05DD3-7972-4680-B358-6E15CAE21B9D}" srcOrd="2" destOrd="0" presId="urn:microsoft.com/office/officeart/2005/8/layout/arrow3"/>
    <dgm:cxn modelId="{C3AB6A48-19F0-444D-8059-F33C5E865085}" type="presParOf" srcId="{59E00C03-D43E-4951-810F-197E1950605C}" destId="{B87D638C-BD87-49BC-A81B-FAAD0459AA49}" srcOrd="3" destOrd="0" presId="urn:microsoft.com/office/officeart/2005/8/layout/arrow3"/>
    <dgm:cxn modelId="{54C429F6-8858-455C-A2F6-49F2FEB3AF79}" type="presParOf" srcId="{59E00C03-D43E-4951-810F-197E1950605C}" destId="{7AAC79F1-7CAA-4886-A63E-EB93B869C5C4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1144FF-F26B-4F09-8F90-137D69482763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BA33AD4-0D6A-4EA8-9C13-CDCF9CFC6F0B}">
      <dgm:prSet phldrT="[Texto]" custT="1"/>
      <dgm:spPr/>
      <dgm:t>
        <a:bodyPr/>
        <a:lstStyle/>
        <a:p>
          <a:r>
            <a:rPr lang="es-ES" sz="3200" dirty="0" smtClean="0"/>
            <a:t>ESTRÉS</a:t>
          </a:r>
          <a:endParaRPr lang="es-ES" sz="3200" dirty="0"/>
        </a:p>
      </dgm:t>
    </dgm:pt>
    <dgm:pt modelId="{AA44DC62-6C59-4352-91C7-2C1690842F20}" type="parTrans" cxnId="{1385AAFB-A61C-4F34-9AA6-45D400C90729}">
      <dgm:prSet/>
      <dgm:spPr/>
      <dgm:t>
        <a:bodyPr/>
        <a:lstStyle/>
        <a:p>
          <a:endParaRPr lang="es-ES"/>
        </a:p>
      </dgm:t>
    </dgm:pt>
    <dgm:pt modelId="{1C5E2D8C-F501-45AB-99ED-254444234591}" type="sibTrans" cxnId="{1385AAFB-A61C-4F34-9AA6-45D400C90729}">
      <dgm:prSet/>
      <dgm:spPr/>
      <dgm:t>
        <a:bodyPr/>
        <a:lstStyle/>
        <a:p>
          <a:endParaRPr lang="es-ES"/>
        </a:p>
      </dgm:t>
    </dgm:pt>
    <dgm:pt modelId="{33FB62F2-832E-479C-9387-20940157CAAA}">
      <dgm:prSet phldrT="[Texto]"/>
      <dgm:spPr/>
      <dgm:t>
        <a:bodyPr/>
        <a:lstStyle/>
        <a:p>
          <a:r>
            <a:rPr lang="es-ES" dirty="0" smtClean="0"/>
            <a:t>REAJUSTES</a:t>
          </a:r>
          <a:endParaRPr lang="es-ES" dirty="0"/>
        </a:p>
      </dgm:t>
    </dgm:pt>
    <dgm:pt modelId="{3DB6EC39-8AD3-49D3-A9CA-306B59AC1C8F}" type="parTrans" cxnId="{D3A8619E-2454-4619-AAEE-19F38B494253}">
      <dgm:prSet/>
      <dgm:spPr/>
      <dgm:t>
        <a:bodyPr/>
        <a:lstStyle/>
        <a:p>
          <a:endParaRPr lang="es-ES"/>
        </a:p>
      </dgm:t>
    </dgm:pt>
    <dgm:pt modelId="{5D81EE07-B94C-49BF-B3F2-895ABC3A8D59}" type="sibTrans" cxnId="{D3A8619E-2454-4619-AAEE-19F38B494253}">
      <dgm:prSet/>
      <dgm:spPr/>
      <dgm:t>
        <a:bodyPr/>
        <a:lstStyle/>
        <a:p>
          <a:endParaRPr lang="es-ES"/>
        </a:p>
      </dgm:t>
    </dgm:pt>
    <dgm:pt modelId="{B08C9F21-C1B3-4F46-86C9-02FC46A74935}">
      <dgm:prSet phldrT="[Texto]"/>
      <dgm:spPr/>
      <dgm:t>
        <a:bodyPr/>
        <a:lstStyle/>
        <a:p>
          <a:r>
            <a:rPr lang="es-ES" dirty="0" smtClean="0"/>
            <a:t>IMPACTO</a:t>
          </a:r>
          <a:endParaRPr lang="es-ES" dirty="0"/>
        </a:p>
      </dgm:t>
    </dgm:pt>
    <dgm:pt modelId="{BBA4E3D5-1820-487A-A788-CF372A167A08}" type="parTrans" cxnId="{A02B2782-CD5D-4169-8357-44CE71DB840C}">
      <dgm:prSet/>
      <dgm:spPr/>
      <dgm:t>
        <a:bodyPr/>
        <a:lstStyle/>
        <a:p>
          <a:endParaRPr lang="es-ES"/>
        </a:p>
      </dgm:t>
    </dgm:pt>
    <dgm:pt modelId="{7A044985-9B5C-413E-B6F6-D51E52B7E04F}" type="sibTrans" cxnId="{A02B2782-CD5D-4169-8357-44CE71DB840C}">
      <dgm:prSet/>
      <dgm:spPr/>
      <dgm:t>
        <a:bodyPr/>
        <a:lstStyle/>
        <a:p>
          <a:endParaRPr lang="es-ES"/>
        </a:p>
      </dgm:t>
    </dgm:pt>
    <dgm:pt modelId="{3E2D061E-8CE3-49F9-A663-0B2F2B16F7E9}">
      <dgm:prSet custRadScaleRad="145127" custRadScaleInc="-50747"/>
      <dgm:spPr/>
      <dgm:t>
        <a:bodyPr/>
        <a:lstStyle/>
        <a:p>
          <a:endParaRPr lang="es-ES"/>
        </a:p>
      </dgm:t>
    </dgm:pt>
    <dgm:pt modelId="{5B0B6E38-FE72-4434-A06B-D171C1F27EBA}" type="parTrans" cxnId="{8DB684AD-802D-4DD2-8699-974952980F14}">
      <dgm:prSet custAng="2312175" custScaleX="86894" custScaleY="77351" custLinFactY="-80393" custLinFactNeighborX="60754" custLinFactNeighborY="-100000"/>
      <dgm:spPr/>
      <dgm:t>
        <a:bodyPr/>
        <a:lstStyle/>
        <a:p>
          <a:endParaRPr lang="es-ES"/>
        </a:p>
      </dgm:t>
    </dgm:pt>
    <dgm:pt modelId="{12496CBB-0148-421E-BFC5-AF640EF1EEED}" type="sibTrans" cxnId="{8DB684AD-802D-4DD2-8699-974952980F14}">
      <dgm:prSet/>
      <dgm:spPr/>
      <dgm:t>
        <a:bodyPr/>
        <a:lstStyle/>
        <a:p>
          <a:endParaRPr lang="es-ES"/>
        </a:p>
      </dgm:t>
    </dgm:pt>
    <dgm:pt modelId="{C6BB123A-0C22-4A71-8C66-DCCEEDD480F4}">
      <dgm:prSet phldrT="[Texto]" custT="1"/>
      <dgm:spPr/>
      <dgm:t>
        <a:bodyPr/>
        <a:lstStyle/>
        <a:p>
          <a:r>
            <a:rPr lang="es-ES" sz="7200" dirty="0" smtClean="0"/>
            <a:t>TD</a:t>
          </a:r>
          <a:r>
            <a:rPr lang="es-ES" sz="5400" dirty="0" smtClean="0"/>
            <a:t>AH</a:t>
          </a:r>
          <a:endParaRPr lang="es-ES" sz="5400" dirty="0"/>
        </a:p>
      </dgm:t>
    </dgm:pt>
    <dgm:pt modelId="{B56DAA09-4D90-4277-B9AC-DF320557AF66}" type="sibTrans" cxnId="{8E71E1B4-24A0-40BD-A583-354542DA202F}">
      <dgm:prSet/>
      <dgm:spPr/>
      <dgm:t>
        <a:bodyPr/>
        <a:lstStyle/>
        <a:p>
          <a:endParaRPr lang="es-ES"/>
        </a:p>
      </dgm:t>
    </dgm:pt>
    <dgm:pt modelId="{76C5FFCF-1376-4DE3-998B-A2064656E9AE}" type="parTrans" cxnId="{8E71E1B4-24A0-40BD-A583-354542DA202F}">
      <dgm:prSet/>
      <dgm:spPr/>
      <dgm:t>
        <a:bodyPr/>
        <a:lstStyle/>
        <a:p>
          <a:endParaRPr lang="es-ES"/>
        </a:p>
      </dgm:t>
    </dgm:pt>
    <dgm:pt modelId="{FC6D8314-D764-42B5-8739-1BEE0E4A67C4}" type="pres">
      <dgm:prSet presAssocID="{CD1144FF-F26B-4F09-8F90-137D6948276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65EAD67-4BF8-4A7F-83D6-B61DEFBBF804}" type="pres">
      <dgm:prSet presAssocID="{C6BB123A-0C22-4A71-8C66-DCCEEDD480F4}" presName="centerShape" presStyleLbl="node0" presStyleIdx="0" presStyleCnt="1" custScaleX="148810" custScaleY="144497" custLinFactNeighborX="-67914" custLinFactNeighborY="-2552"/>
      <dgm:spPr/>
      <dgm:t>
        <a:bodyPr/>
        <a:lstStyle/>
        <a:p>
          <a:endParaRPr lang="es-ES"/>
        </a:p>
      </dgm:t>
    </dgm:pt>
    <dgm:pt modelId="{BE170D69-831C-491B-92F7-BFB4E718209B}" type="pres">
      <dgm:prSet presAssocID="{AA44DC62-6C59-4352-91C7-2C1690842F20}" presName="parTrans" presStyleLbl="sibTrans2D1" presStyleIdx="0" presStyleCnt="3" custLinFactX="170343" custLinFactY="-80918" custLinFactNeighborX="200000" custLinFactNeighborY="-100000"/>
      <dgm:spPr/>
      <dgm:t>
        <a:bodyPr/>
        <a:lstStyle/>
        <a:p>
          <a:endParaRPr lang="es-ES"/>
        </a:p>
      </dgm:t>
    </dgm:pt>
    <dgm:pt modelId="{0E1E7541-CD7A-44C7-8562-3818B423CEBA}" type="pres">
      <dgm:prSet presAssocID="{AA44DC62-6C59-4352-91C7-2C1690842F20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848D6FCC-BB4A-413D-8294-CCED7C4364FF}" type="pres">
      <dgm:prSet presAssocID="{1BA33AD4-0D6A-4EA8-9C13-CDCF9CFC6F0B}" presName="node" presStyleLbl="node1" presStyleIdx="0" presStyleCnt="3" custScaleX="146322" custScaleY="138487" custRadScaleRad="75221" custRadScaleInc="-261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20B7F6-0459-4091-BA0C-269E69413E63}" type="pres">
      <dgm:prSet presAssocID="{3DB6EC39-8AD3-49D3-A9CA-306B59AC1C8F}" presName="parTrans" presStyleLbl="sibTrans2D1" presStyleIdx="1" presStyleCnt="3" custAng="2312175" custScaleX="86894" custScaleY="77351" custLinFactY="-54726" custLinFactNeighborX="63326" custLinFactNeighborY="-100000"/>
      <dgm:spPr/>
      <dgm:t>
        <a:bodyPr/>
        <a:lstStyle/>
        <a:p>
          <a:endParaRPr lang="es-ES"/>
        </a:p>
      </dgm:t>
    </dgm:pt>
    <dgm:pt modelId="{5A787016-CADB-42AB-B8F8-E36CDC4D7D98}" type="pres">
      <dgm:prSet presAssocID="{3DB6EC39-8AD3-49D3-A9CA-306B59AC1C8F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830A91D9-2A5E-439E-BFB9-32D116B6A9D3}" type="pres">
      <dgm:prSet presAssocID="{33FB62F2-832E-479C-9387-20940157CAAA}" presName="node" presStyleLbl="node1" presStyleIdx="1" presStyleCnt="3" custRadScaleRad="145127" custRadScaleInc="-507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F3CD6C-2156-49F9-A0EF-14ADA6C3CF0F}" type="pres">
      <dgm:prSet presAssocID="{BBA4E3D5-1820-487A-A788-CF372A167A08}" presName="parTrans" presStyleLbl="sibTrans2D1" presStyleIdx="2" presStyleCnt="3" custScaleX="156626" custLinFactNeighborX="-16872" custLinFactNeighborY="32961"/>
      <dgm:spPr/>
      <dgm:t>
        <a:bodyPr/>
        <a:lstStyle/>
        <a:p>
          <a:endParaRPr lang="es-ES"/>
        </a:p>
      </dgm:t>
    </dgm:pt>
    <dgm:pt modelId="{C0137C7E-BCF6-4D5D-A716-BF9B0EA418AA}" type="pres">
      <dgm:prSet presAssocID="{BBA4E3D5-1820-487A-A788-CF372A167A08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E7B981F0-1741-4FAC-AEA9-1BF0E0F2B1E4}" type="pres">
      <dgm:prSet presAssocID="{B08C9F21-C1B3-4F46-86C9-02FC46A74935}" presName="node" presStyleLbl="node1" presStyleIdx="2" presStyleCnt="3" custScaleX="96070" custScaleY="56807" custRadScaleRad="49743" custRadScaleInc="-1066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7D01C8C-C510-4B30-9DBE-0365806452C4}" type="presOf" srcId="{33FB62F2-832E-479C-9387-20940157CAAA}" destId="{830A91D9-2A5E-439E-BFB9-32D116B6A9D3}" srcOrd="0" destOrd="0" presId="urn:microsoft.com/office/officeart/2005/8/layout/radial5"/>
    <dgm:cxn modelId="{62FAF1E4-D6A0-4FEA-B86E-4FEA44C909F1}" type="presOf" srcId="{BBA4E3D5-1820-487A-A788-CF372A167A08}" destId="{DEF3CD6C-2156-49F9-A0EF-14ADA6C3CF0F}" srcOrd="0" destOrd="0" presId="urn:microsoft.com/office/officeart/2005/8/layout/radial5"/>
    <dgm:cxn modelId="{29C0A951-5E00-4634-8382-F792A024A347}" type="presOf" srcId="{AA44DC62-6C59-4352-91C7-2C1690842F20}" destId="{BE170D69-831C-491B-92F7-BFB4E718209B}" srcOrd="0" destOrd="0" presId="urn:microsoft.com/office/officeart/2005/8/layout/radial5"/>
    <dgm:cxn modelId="{1B70694C-9DBD-4CEA-BB49-BF23DFCF2835}" type="presOf" srcId="{AA44DC62-6C59-4352-91C7-2C1690842F20}" destId="{0E1E7541-CD7A-44C7-8562-3818B423CEBA}" srcOrd="1" destOrd="0" presId="urn:microsoft.com/office/officeart/2005/8/layout/radial5"/>
    <dgm:cxn modelId="{A02B2782-CD5D-4169-8357-44CE71DB840C}" srcId="{C6BB123A-0C22-4A71-8C66-DCCEEDD480F4}" destId="{B08C9F21-C1B3-4F46-86C9-02FC46A74935}" srcOrd="2" destOrd="0" parTransId="{BBA4E3D5-1820-487A-A788-CF372A167A08}" sibTransId="{7A044985-9B5C-413E-B6F6-D51E52B7E04F}"/>
    <dgm:cxn modelId="{F22CDA19-594C-4F62-BFEB-652A9AED2481}" type="presOf" srcId="{BBA4E3D5-1820-487A-A788-CF372A167A08}" destId="{C0137C7E-BCF6-4D5D-A716-BF9B0EA418AA}" srcOrd="1" destOrd="0" presId="urn:microsoft.com/office/officeart/2005/8/layout/radial5"/>
    <dgm:cxn modelId="{D4446E4B-D839-423B-A944-53241DB105B8}" type="presOf" srcId="{3DB6EC39-8AD3-49D3-A9CA-306B59AC1C8F}" destId="{5A787016-CADB-42AB-B8F8-E36CDC4D7D98}" srcOrd="1" destOrd="0" presId="urn:microsoft.com/office/officeart/2005/8/layout/radial5"/>
    <dgm:cxn modelId="{200EB498-AD4B-4A18-BB21-A0AD40CC41FF}" type="presOf" srcId="{1BA33AD4-0D6A-4EA8-9C13-CDCF9CFC6F0B}" destId="{848D6FCC-BB4A-413D-8294-CCED7C4364FF}" srcOrd="0" destOrd="0" presId="urn:microsoft.com/office/officeart/2005/8/layout/radial5"/>
    <dgm:cxn modelId="{D3A8619E-2454-4619-AAEE-19F38B494253}" srcId="{C6BB123A-0C22-4A71-8C66-DCCEEDD480F4}" destId="{33FB62F2-832E-479C-9387-20940157CAAA}" srcOrd="1" destOrd="0" parTransId="{3DB6EC39-8AD3-49D3-A9CA-306B59AC1C8F}" sibTransId="{5D81EE07-B94C-49BF-B3F2-895ABC3A8D59}"/>
    <dgm:cxn modelId="{8DB684AD-802D-4DD2-8699-974952980F14}" srcId="{CD1144FF-F26B-4F09-8F90-137D69482763}" destId="{3E2D061E-8CE3-49F9-A663-0B2F2B16F7E9}" srcOrd="1" destOrd="0" parTransId="{5B0B6E38-FE72-4434-A06B-D171C1F27EBA}" sibTransId="{12496CBB-0148-421E-BFC5-AF640EF1EEED}"/>
    <dgm:cxn modelId="{BEA5141B-41C6-45A8-9EA4-054E549B03A6}" type="presOf" srcId="{C6BB123A-0C22-4A71-8C66-DCCEEDD480F4}" destId="{165EAD67-4BF8-4A7F-83D6-B61DEFBBF804}" srcOrd="0" destOrd="0" presId="urn:microsoft.com/office/officeart/2005/8/layout/radial5"/>
    <dgm:cxn modelId="{C04366D5-FA1C-44E0-9651-1A909A2178E8}" type="presOf" srcId="{B08C9F21-C1B3-4F46-86C9-02FC46A74935}" destId="{E7B981F0-1741-4FAC-AEA9-1BF0E0F2B1E4}" srcOrd="0" destOrd="0" presId="urn:microsoft.com/office/officeart/2005/8/layout/radial5"/>
    <dgm:cxn modelId="{1385AAFB-A61C-4F34-9AA6-45D400C90729}" srcId="{C6BB123A-0C22-4A71-8C66-DCCEEDD480F4}" destId="{1BA33AD4-0D6A-4EA8-9C13-CDCF9CFC6F0B}" srcOrd="0" destOrd="0" parTransId="{AA44DC62-6C59-4352-91C7-2C1690842F20}" sibTransId="{1C5E2D8C-F501-45AB-99ED-254444234591}"/>
    <dgm:cxn modelId="{99115193-C47A-404A-A001-A09A17F1E8C5}" type="presOf" srcId="{CD1144FF-F26B-4F09-8F90-137D69482763}" destId="{FC6D8314-D764-42B5-8739-1BEE0E4A67C4}" srcOrd="0" destOrd="0" presId="urn:microsoft.com/office/officeart/2005/8/layout/radial5"/>
    <dgm:cxn modelId="{8E71E1B4-24A0-40BD-A583-354542DA202F}" srcId="{CD1144FF-F26B-4F09-8F90-137D69482763}" destId="{C6BB123A-0C22-4A71-8C66-DCCEEDD480F4}" srcOrd="0" destOrd="0" parTransId="{76C5FFCF-1376-4DE3-998B-A2064656E9AE}" sibTransId="{B56DAA09-4D90-4277-B9AC-DF320557AF66}"/>
    <dgm:cxn modelId="{3DC01712-73DF-4134-A4BA-A3152E3EB3BD}" type="presOf" srcId="{3DB6EC39-8AD3-49D3-A9CA-306B59AC1C8F}" destId="{4C20B7F6-0459-4091-BA0C-269E69413E63}" srcOrd="0" destOrd="0" presId="urn:microsoft.com/office/officeart/2005/8/layout/radial5"/>
    <dgm:cxn modelId="{51A5994A-F02C-468D-B63B-224FB80D995B}" type="presParOf" srcId="{FC6D8314-D764-42B5-8739-1BEE0E4A67C4}" destId="{165EAD67-4BF8-4A7F-83D6-B61DEFBBF804}" srcOrd="0" destOrd="0" presId="urn:microsoft.com/office/officeart/2005/8/layout/radial5"/>
    <dgm:cxn modelId="{FD1B3049-2B13-4333-8102-FC5BCA4560B4}" type="presParOf" srcId="{FC6D8314-D764-42B5-8739-1BEE0E4A67C4}" destId="{BE170D69-831C-491B-92F7-BFB4E718209B}" srcOrd="1" destOrd="0" presId="urn:microsoft.com/office/officeart/2005/8/layout/radial5"/>
    <dgm:cxn modelId="{B0180622-284E-4865-AF5D-4134D72D7364}" type="presParOf" srcId="{BE170D69-831C-491B-92F7-BFB4E718209B}" destId="{0E1E7541-CD7A-44C7-8562-3818B423CEBA}" srcOrd="0" destOrd="0" presId="urn:microsoft.com/office/officeart/2005/8/layout/radial5"/>
    <dgm:cxn modelId="{C966A033-10C9-4A22-958D-727FE153AD1A}" type="presParOf" srcId="{FC6D8314-D764-42B5-8739-1BEE0E4A67C4}" destId="{848D6FCC-BB4A-413D-8294-CCED7C4364FF}" srcOrd="2" destOrd="0" presId="urn:microsoft.com/office/officeart/2005/8/layout/radial5"/>
    <dgm:cxn modelId="{2B37E8D2-670A-4793-882B-22F254ECA3D5}" type="presParOf" srcId="{FC6D8314-D764-42B5-8739-1BEE0E4A67C4}" destId="{4C20B7F6-0459-4091-BA0C-269E69413E63}" srcOrd="3" destOrd="0" presId="urn:microsoft.com/office/officeart/2005/8/layout/radial5"/>
    <dgm:cxn modelId="{46904506-C368-4324-B1FE-EF5C41E4C16D}" type="presParOf" srcId="{4C20B7F6-0459-4091-BA0C-269E69413E63}" destId="{5A787016-CADB-42AB-B8F8-E36CDC4D7D98}" srcOrd="0" destOrd="0" presId="urn:microsoft.com/office/officeart/2005/8/layout/radial5"/>
    <dgm:cxn modelId="{76931FA1-8D63-48B3-A9D2-F788920433B5}" type="presParOf" srcId="{FC6D8314-D764-42B5-8739-1BEE0E4A67C4}" destId="{830A91D9-2A5E-439E-BFB9-32D116B6A9D3}" srcOrd="4" destOrd="0" presId="urn:microsoft.com/office/officeart/2005/8/layout/radial5"/>
    <dgm:cxn modelId="{A5C091B4-D436-4ABD-B354-3A5398DFB3D3}" type="presParOf" srcId="{FC6D8314-D764-42B5-8739-1BEE0E4A67C4}" destId="{DEF3CD6C-2156-49F9-A0EF-14ADA6C3CF0F}" srcOrd="5" destOrd="0" presId="urn:microsoft.com/office/officeart/2005/8/layout/radial5"/>
    <dgm:cxn modelId="{50AB868E-F08C-4AC2-8584-8F261F8958E8}" type="presParOf" srcId="{DEF3CD6C-2156-49F9-A0EF-14ADA6C3CF0F}" destId="{C0137C7E-BCF6-4D5D-A716-BF9B0EA418AA}" srcOrd="0" destOrd="0" presId="urn:microsoft.com/office/officeart/2005/8/layout/radial5"/>
    <dgm:cxn modelId="{673E0E4D-7C57-4B46-B1D9-F2D189E7C9C3}" type="presParOf" srcId="{FC6D8314-D764-42B5-8739-1BEE0E4A67C4}" destId="{E7B981F0-1741-4FAC-AEA9-1BF0E0F2B1E4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62C264-6C27-4CB6-90CA-26FE5D63CED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846BEAF-4F2F-4C24-A833-6DD13B87953C}">
      <dgm:prSet phldrT="[Texto]"/>
      <dgm:spPr/>
      <dgm:t>
        <a:bodyPr/>
        <a:lstStyle/>
        <a:p>
          <a:r>
            <a:rPr lang="es-ES" dirty="0" smtClean="0"/>
            <a:t>¿CÓMO AUMENTO SU INTERÉS POR OIRME?</a:t>
          </a:r>
          <a:endParaRPr lang="es-ES" dirty="0"/>
        </a:p>
      </dgm:t>
    </dgm:pt>
    <dgm:pt modelId="{208F192D-2F14-4D82-B29A-876C0E1FD35F}" type="parTrans" cxnId="{2808FB82-7924-4E68-BB2E-04DC11DB8955}">
      <dgm:prSet/>
      <dgm:spPr/>
      <dgm:t>
        <a:bodyPr/>
        <a:lstStyle/>
        <a:p>
          <a:endParaRPr lang="es-ES"/>
        </a:p>
      </dgm:t>
    </dgm:pt>
    <dgm:pt modelId="{B186C1EA-58C9-44EC-B662-E11D245305F7}" type="sibTrans" cxnId="{2808FB82-7924-4E68-BB2E-04DC11DB8955}">
      <dgm:prSet/>
      <dgm:spPr/>
      <dgm:t>
        <a:bodyPr/>
        <a:lstStyle/>
        <a:p>
          <a:endParaRPr lang="es-ES"/>
        </a:p>
      </dgm:t>
    </dgm:pt>
    <dgm:pt modelId="{58B7DEA7-96EC-4F20-9397-4CBFC4E4EA3E}" type="pres">
      <dgm:prSet presAssocID="{1162C264-6C27-4CB6-90CA-26FE5D63CED4}" presName="arrowDiagram" presStyleCnt="0">
        <dgm:presLayoutVars>
          <dgm:chMax val="5"/>
          <dgm:dir/>
          <dgm:resizeHandles val="exact"/>
        </dgm:presLayoutVars>
      </dgm:prSet>
      <dgm:spPr/>
    </dgm:pt>
    <dgm:pt modelId="{A0480800-F616-4A05-A086-C9C91F610D8C}" type="pres">
      <dgm:prSet presAssocID="{1162C264-6C27-4CB6-90CA-26FE5D63CED4}" presName="arrow" presStyleLbl="bgShp" presStyleIdx="0" presStyleCnt="1"/>
      <dgm:spPr/>
    </dgm:pt>
    <dgm:pt modelId="{B92484A9-F34E-4A4B-844D-8B6D885BFD23}" type="pres">
      <dgm:prSet presAssocID="{1162C264-6C27-4CB6-90CA-26FE5D63CED4}" presName="arrowDiagram1" presStyleCnt="0">
        <dgm:presLayoutVars>
          <dgm:bulletEnabled val="1"/>
        </dgm:presLayoutVars>
      </dgm:prSet>
      <dgm:spPr/>
    </dgm:pt>
    <dgm:pt modelId="{99C4A65A-135C-43A8-8E44-A8F063694810}" type="pres">
      <dgm:prSet presAssocID="{3846BEAF-4F2F-4C24-A833-6DD13B87953C}" presName="bullet1" presStyleLbl="node1" presStyleIdx="0" presStyleCnt="1" custLinFactX="-500000" custLinFactY="217409" custLinFactNeighborX="-530471" custLinFactNeighborY="300000"/>
      <dgm:spPr/>
    </dgm:pt>
    <dgm:pt modelId="{BC9A598F-6101-4895-9E20-43E7EC16DCAB}" type="pres">
      <dgm:prSet presAssocID="{3846BEAF-4F2F-4C24-A833-6DD13B87953C}" presName="textBox1" presStyleLbl="revTx" presStyleIdx="0" presStyleCnt="1" custScaleX="3375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808FB82-7924-4E68-BB2E-04DC11DB8955}" srcId="{1162C264-6C27-4CB6-90CA-26FE5D63CED4}" destId="{3846BEAF-4F2F-4C24-A833-6DD13B87953C}" srcOrd="0" destOrd="0" parTransId="{208F192D-2F14-4D82-B29A-876C0E1FD35F}" sibTransId="{B186C1EA-58C9-44EC-B662-E11D245305F7}"/>
    <dgm:cxn modelId="{E4E46A59-F5AB-4526-9274-22EEE592CA27}" type="presOf" srcId="{1162C264-6C27-4CB6-90CA-26FE5D63CED4}" destId="{58B7DEA7-96EC-4F20-9397-4CBFC4E4EA3E}" srcOrd="0" destOrd="0" presId="urn:microsoft.com/office/officeart/2005/8/layout/arrow2"/>
    <dgm:cxn modelId="{1CA4C1C6-459E-4C77-8320-0154D24DDE1B}" type="presOf" srcId="{3846BEAF-4F2F-4C24-A833-6DD13B87953C}" destId="{BC9A598F-6101-4895-9E20-43E7EC16DCAB}" srcOrd="0" destOrd="0" presId="urn:microsoft.com/office/officeart/2005/8/layout/arrow2"/>
    <dgm:cxn modelId="{6A7EA6F8-3A54-42F1-810B-2EC2826BC4E3}" type="presParOf" srcId="{58B7DEA7-96EC-4F20-9397-4CBFC4E4EA3E}" destId="{A0480800-F616-4A05-A086-C9C91F610D8C}" srcOrd="0" destOrd="0" presId="urn:microsoft.com/office/officeart/2005/8/layout/arrow2"/>
    <dgm:cxn modelId="{D3137058-9A6D-4CAE-B939-D1037A0098AE}" type="presParOf" srcId="{58B7DEA7-96EC-4F20-9397-4CBFC4E4EA3E}" destId="{B92484A9-F34E-4A4B-844D-8B6D885BFD23}" srcOrd="1" destOrd="0" presId="urn:microsoft.com/office/officeart/2005/8/layout/arrow2"/>
    <dgm:cxn modelId="{05946C7F-EA30-4703-8920-4629EC63EAB6}" type="presParOf" srcId="{B92484A9-F34E-4A4B-844D-8B6D885BFD23}" destId="{99C4A65A-135C-43A8-8E44-A8F063694810}" srcOrd="0" destOrd="0" presId="urn:microsoft.com/office/officeart/2005/8/layout/arrow2"/>
    <dgm:cxn modelId="{E1DF88DA-6240-40EF-8E9A-374EF361B1B0}" type="presParOf" srcId="{B92484A9-F34E-4A4B-844D-8B6D885BFD23}" destId="{BC9A598F-6101-4895-9E20-43E7EC16DCAB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2E4835-CD48-4163-BA78-5C1057AF1E0B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C02119C-1039-466B-A487-BFF06C285C4B}">
      <dgm:prSet phldrT="[Texto]"/>
      <dgm:spPr/>
      <dgm:t>
        <a:bodyPr/>
        <a:lstStyle/>
        <a:p>
          <a:r>
            <a:rPr lang="es-ES" dirty="0" smtClean="0"/>
            <a:t>FORMACIÓN</a:t>
          </a:r>
          <a:endParaRPr lang="es-ES" dirty="0"/>
        </a:p>
      </dgm:t>
    </dgm:pt>
    <dgm:pt modelId="{154E3AC6-AC65-4E8F-ACED-4C11E8C3CBC7}" type="parTrans" cxnId="{F92D2693-CD2B-4E8C-9DF8-8604F81E9250}">
      <dgm:prSet/>
      <dgm:spPr/>
      <dgm:t>
        <a:bodyPr/>
        <a:lstStyle/>
        <a:p>
          <a:endParaRPr lang="es-ES"/>
        </a:p>
      </dgm:t>
    </dgm:pt>
    <dgm:pt modelId="{911C238F-DEDF-40ED-A31C-4D36CF2270C1}" type="sibTrans" cxnId="{F92D2693-CD2B-4E8C-9DF8-8604F81E9250}">
      <dgm:prSet/>
      <dgm:spPr/>
      <dgm:t>
        <a:bodyPr/>
        <a:lstStyle/>
        <a:p>
          <a:endParaRPr lang="es-ES"/>
        </a:p>
      </dgm:t>
    </dgm:pt>
    <dgm:pt modelId="{4B628AB0-96A5-43A1-81FA-86DD832B809C}">
      <dgm:prSet phldrT="[Texto]"/>
      <dgm:spPr/>
      <dgm:t>
        <a:bodyPr/>
        <a:lstStyle/>
        <a:p>
          <a:r>
            <a:rPr lang="es-ES" dirty="0" smtClean="0"/>
            <a:t>ENTRENAMIENTO</a:t>
          </a:r>
          <a:endParaRPr lang="es-ES" dirty="0"/>
        </a:p>
      </dgm:t>
    </dgm:pt>
    <dgm:pt modelId="{890E240A-97E1-4C37-93EA-D7B14BB1E8F6}" type="parTrans" cxnId="{017E3568-E3E8-4555-8D0B-5118071A439C}">
      <dgm:prSet/>
      <dgm:spPr/>
      <dgm:t>
        <a:bodyPr/>
        <a:lstStyle/>
        <a:p>
          <a:endParaRPr lang="es-ES"/>
        </a:p>
      </dgm:t>
    </dgm:pt>
    <dgm:pt modelId="{69DC3788-8DCC-4F7A-AB84-F76A8FC7604A}" type="sibTrans" cxnId="{017E3568-E3E8-4555-8D0B-5118071A439C}">
      <dgm:prSet/>
      <dgm:spPr/>
      <dgm:t>
        <a:bodyPr/>
        <a:lstStyle/>
        <a:p>
          <a:endParaRPr lang="es-ES"/>
        </a:p>
      </dgm:t>
    </dgm:pt>
    <dgm:pt modelId="{4BF806AA-8DE4-4B59-96B6-8CE04169608C}">
      <dgm:prSet phldrT="[Texto]"/>
      <dgm:spPr/>
      <dgm:t>
        <a:bodyPr/>
        <a:lstStyle/>
        <a:p>
          <a:endParaRPr lang="es-ES" dirty="0"/>
        </a:p>
      </dgm:t>
    </dgm:pt>
    <dgm:pt modelId="{87C1E708-8E8F-4343-8E00-2DF4453EE848}" type="parTrans" cxnId="{CF888163-5592-486F-B87C-0620BCE435C2}">
      <dgm:prSet/>
      <dgm:spPr/>
      <dgm:t>
        <a:bodyPr/>
        <a:lstStyle/>
        <a:p>
          <a:endParaRPr lang="es-ES"/>
        </a:p>
      </dgm:t>
    </dgm:pt>
    <dgm:pt modelId="{E0E529C2-9244-400B-9F2B-435C199004D5}" type="sibTrans" cxnId="{CF888163-5592-486F-B87C-0620BCE435C2}">
      <dgm:prSet/>
      <dgm:spPr/>
      <dgm:t>
        <a:bodyPr/>
        <a:lstStyle/>
        <a:p>
          <a:endParaRPr lang="es-ES"/>
        </a:p>
      </dgm:t>
    </dgm:pt>
    <dgm:pt modelId="{B12E2D18-350B-4D0A-A867-C5B4F0318310}">
      <dgm:prSet phldrT="[Texto]"/>
      <dgm:spPr/>
      <dgm:t>
        <a:bodyPr/>
        <a:lstStyle/>
        <a:p>
          <a:r>
            <a:rPr lang="es-ES" dirty="0" smtClean="0"/>
            <a:t>TIEMPO ESPECIAL</a:t>
          </a:r>
          <a:endParaRPr lang="es-ES" dirty="0"/>
        </a:p>
      </dgm:t>
    </dgm:pt>
    <dgm:pt modelId="{6412C304-C483-4C48-B05A-D40979A9C4D4}" type="parTrans" cxnId="{58C41DD1-E6CA-4AA8-8E89-CF302C637566}">
      <dgm:prSet/>
      <dgm:spPr/>
      <dgm:t>
        <a:bodyPr/>
        <a:lstStyle/>
        <a:p>
          <a:endParaRPr lang="es-ES"/>
        </a:p>
      </dgm:t>
    </dgm:pt>
    <dgm:pt modelId="{6D5D5F78-8A6A-4728-8259-B2693F6106A0}" type="sibTrans" cxnId="{58C41DD1-E6CA-4AA8-8E89-CF302C637566}">
      <dgm:prSet/>
      <dgm:spPr/>
      <dgm:t>
        <a:bodyPr/>
        <a:lstStyle/>
        <a:p>
          <a:endParaRPr lang="es-ES"/>
        </a:p>
      </dgm:t>
    </dgm:pt>
    <dgm:pt modelId="{998A6CC8-9218-45C3-A071-73FA417C35E2}">
      <dgm:prSet phldrT="[Texto]" custT="1"/>
      <dgm:spPr/>
      <dgm:t>
        <a:bodyPr/>
        <a:lstStyle/>
        <a:p>
          <a:r>
            <a:rPr lang="es-ES" sz="6000" b="1" dirty="0" smtClean="0">
              <a:solidFill>
                <a:schemeClr val="accent5">
                  <a:lumMod val="50000"/>
                </a:schemeClr>
              </a:solidFill>
            </a:rPr>
            <a:t>ESTRÉS</a:t>
          </a:r>
          <a:endParaRPr lang="es-ES" sz="6000" b="1" dirty="0">
            <a:solidFill>
              <a:schemeClr val="accent5">
                <a:lumMod val="50000"/>
              </a:schemeClr>
            </a:solidFill>
          </a:endParaRPr>
        </a:p>
      </dgm:t>
    </dgm:pt>
    <dgm:pt modelId="{470B4430-37E4-4A6A-9019-B96E6971B19E}" type="parTrans" cxnId="{897FDCD5-7DB1-408E-BF45-C644A2806C13}">
      <dgm:prSet/>
      <dgm:spPr/>
      <dgm:t>
        <a:bodyPr/>
        <a:lstStyle/>
        <a:p>
          <a:endParaRPr lang="es-ES"/>
        </a:p>
      </dgm:t>
    </dgm:pt>
    <dgm:pt modelId="{E85DBEF1-EB50-473A-B8C6-FBE022F63CD5}" type="sibTrans" cxnId="{897FDCD5-7DB1-408E-BF45-C644A2806C13}">
      <dgm:prSet/>
      <dgm:spPr/>
      <dgm:t>
        <a:bodyPr/>
        <a:lstStyle/>
        <a:p>
          <a:endParaRPr lang="es-ES"/>
        </a:p>
      </dgm:t>
    </dgm:pt>
    <dgm:pt modelId="{B3FAE434-D3CC-4EE3-A0FC-083BB0676EF1}" type="pres">
      <dgm:prSet presAssocID="{E42E4835-CD48-4163-BA78-5C1057AF1E0B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s-ES"/>
        </a:p>
      </dgm:t>
    </dgm:pt>
    <dgm:pt modelId="{AD3AC353-62C6-4558-A3BB-847133BF700D}" type="pres">
      <dgm:prSet presAssocID="{E42E4835-CD48-4163-BA78-5C1057AF1E0B}" presName="arrowNode" presStyleLbl="node1" presStyleIdx="0" presStyleCnt="1" custLinFactNeighborX="-2791" custLinFactNeighborY="0"/>
      <dgm:spPr/>
    </dgm:pt>
    <dgm:pt modelId="{91F724DC-5F73-4E0A-9385-270F8E3D28C6}" type="pres">
      <dgm:prSet presAssocID="{CC02119C-1039-466B-A487-BFF06C285C4B}" presName="txNode1" presStyleLbl="revTx" presStyleIdx="0" presStyleCnt="5" custScaleX="1626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34B822-83CE-4196-A889-973D2E85842E}" type="pres">
      <dgm:prSet presAssocID="{4B628AB0-96A5-43A1-81FA-86DD832B809C}" presName="txNode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4222C8-6A8E-438C-BE92-53A70363B75D}" type="pres">
      <dgm:prSet presAssocID="{69DC3788-8DCC-4F7A-AB84-F76A8FC7604A}" presName="dotNode2" presStyleCnt="0"/>
      <dgm:spPr/>
    </dgm:pt>
    <dgm:pt modelId="{A714D16E-5499-43A0-883E-E9F6A56F0069}" type="pres">
      <dgm:prSet presAssocID="{69DC3788-8DCC-4F7A-AB84-F76A8FC7604A}" presName="dotRepeatNode" presStyleLbl="fgShp" presStyleIdx="0" presStyleCnt="3" custLinFactX="-399735" custLinFactY="-131965" custLinFactNeighborX="-400000" custLinFactNeighborY="-200000"/>
      <dgm:spPr/>
      <dgm:t>
        <a:bodyPr/>
        <a:lstStyle/>
        <a:p>
          <a:endParaRPr lang="es-ES"/>
        </a:p>
      </dgm:t>
    </dgm:pt>
    <dgm:pt modelId="{84F1D475-A6B8-4682-9F03-C311814CDD39}" type="pres">
      <dgm:prSet presAssocID="{4BF806AA-8DE4-4B59-96B6-8CE04169608C}" presName="txNode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8060CE-26AA-4A6D-9B03-5515D86E5FDD}" type="pres">
      <dgm:prSet presAssocID="{E0E529C2-9244-400B-9F2B-435C199004D5}" presName="dotNode3" presStyleCnt="0"/>
      <dgm:spPr/>
    </dgm:pt>
    <dgm:pt modelId="{0D0500EA-0889-49C7-A671-D3B3A1045EFF}" type="pres">
      <dgm:prSet presAssocID="{E0E529C2-9244-400B-9F2B-435C199004D5}" presName="dotRepeatNode" presStyleLbl="fgShp" presStyleIdx="1" presStyleCnt="3" custLinFactX="-162144" custLinFactY="-100000" custLinFactNeighborX="-200000" custLinFactNeighborY="-111251"/>
      <dgm:spPr/>
      <dgm:t>
        <a:bodyPr/>
        <a:lstStyle/>
        <a:p>
          <a:endParaRPr lang="es-ES"/>
        </a:p>
      </dgm:t>
    </dgm:pt>
    <dgm:pt modelId="{B27024A6-F14A-42A1-9BD4-33EA1659A87D}" type="pres">
      <dgm:prSet presAssocID="{B12E2D18-350B-4D0A-A867-C5B4F0318310}" presName="txNode4" presStyleLbl="revTx" presStyleIdx="3" presStyleCnt="5" custScaleX="1181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B50CFB-71B3-4E62-A441-DD1B212A78F0}" type="pres">
      <dgm:prSet presAssocID="{6D5D5F78-8A6A-4728-8259-B2693F6106A0}" presName="dotNode4" presStyleCnt="0"/>
      <dgm:spPr/>
    </dgm:pt>
    <dgm:pt modelId="{F445F7FA-903F-427E-A58C-034984193493}" type="pres">
      <dgm:prSet presAssocID="{6D5D5F78-8A6A-4728-8259-B2693F6106A0}" presName="dotRepeatNode" presStyleLbl="fgShp" presStyleIdx="2" presStyleCnt="3"/>
      <dgm:spPr/>
      <dgm:t>
        <a:bodyPr/>
        <a:lstStyle/>
        <a:p>
          <a:endParaRPr lang="es-ES"/>
        </a:p>
      </dgm:t>
    </dgm:pt>
    <dgm:pt modelId="{B61AC3D7-32BB-4C16-8FEF-B25F29599211}" type="pres">
      <dgm:prSet presAssocID="{998A6CC8-9218-45C3-A071-73FA417C35E2}" presName="txNode5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3EB5BCE-806F-400F-A96A-2046FD8000BE}" type="presOf" srcId="{B12E2D18-350B-4D0A-A867-C5B4F0318310}" destId="{B27024A6-F14A-42A1-9BD4-33EA1659A87D}" srcOrd="0" destOrd="0" presId="urn:microsoft.com/office/officeart/2009/3/layout/DescendingProcess"/>
    <dgm:cxn modelId="{897FDCD5-7DB1-408E-BF45-C644A2806C13}" srcId="{E42E4835-CD48-4163-BA78-5C1057AF1E0B}" destId="{998A6CC8-9218-45C3-A071-73FA417C35E2}" srcOrd="4" destOrd="0" parTransId="{470B4430-37E4-4A6A-9019-B96E6971B19E}" sibTransId="{E85DBEF1-EB50-473A-B8C6-FBE022F63CD5}"/>
    <dgm:cxn modelId="{2C91EE57-644E-4C38-BB7C-6E8AA76A2479}" type="presOf" srcId="{998A6CC8-9218-45C3-A071-73FA417C35E2}" destId="{B61AC3D7-32BB-4C16-8FEF-B25F29599211}" srcOrd="0" destOrd="0" presId="urn:microsoft.com/office/officeart/2009/3/layout/DescendingProcess"/>
    <dgm:cxn modelId="{58C41DD1-E6CA-4AA8-8E89-CF302C637566}" srcId="{E42E4835-CD48-4163-BA78-5C1057AF1E0B}" destId="{B12E2D18-350B-4D0A-A867-C5B4F0318310}" srcOrd="3" destOrd="0" parTransId="{6412C304-C483-4C48-B05A-D40979A9C4D4}" sibTransId="{6D5D5F78-8A6A-4728-8259-B2693F6106A0}"/>
    <dgm:cxn modelId="{FC0BE3A5-A417-4FCA-83D3-14705C63C0C3}" type="presOf" srcId="{69DC3788-8DCC-4F7A-AB84-F76A8FC7604A}" destId="{A714D16E-5499-43A0-883E-E9F6A56F0069}" srcOrd="0" destOrd="0" presId="urn:microsoft.com/office/officeart/2009/3/layout/DescendingProcess"/>
    <dgm:cxn modelId="{CF888163-5592-486F-B87C-0620BCE435C2}" srcId="{E42E4835-CD48-4163-BA78-5C1057AF1E0B}" destId="{4BF806AA-8DE4-4B59-96B6-8CE04169608C}" srcOrd="2" destOrd="0" parTransId="{87C1E708-8E8F-4343-8E00-2DF4453EE848}" sibTransId="{E0E529C2-9244-400B-9F2B-435C199004D5}"/>
    <dgm:cxn modelId="{1A438C18-F61D-437E-AA44-5B816130DF0E}" type="presOf" srcId="{E42E4835-CD48-4163-BA78-5C1057AF1E0B}" destId="{B3FAE434-D3CC-4EE3-A0FC-083BB0676EF1}" srcOrd="0" destOrd="0" presId="urn:microsoft.com/office/officeart/2009/3/layout/DescendingProcess"/>
    <dgm:cxn modelId="{E37D12A8-C157-43F8-9F6B-9899AB5FD043}" type="presOf" srcId="{4B628AB0-96A5-43A1-81FA-86DD832B809C}" destId="{A734B822-83CE-4196-A889-973D2E85842E}" srcOrd="0" destOrd="0" presId="urn:microsoft.com/office/officeart/2009/3/layout/DescendingProcess"/>
    <dgm:cxn modelId="{017E3568-E3E8-4555-8D0B-5118071A439C}" srcId="{E42E4835-CD48-4163-BA78-5C1057AF1E0B}" destId="{4B628AB0-96A5-43A1-81FA-86DD832B809C}" srcOrd="1" destOrd="0" parTransId="{890E240A-97E1-4C37-93EA-D7B14BB1E8F6}" sibTransId="{69DC3788-8DCC-4F7A-AB84-F76A8FC7604A}"/>
    <dgm:cxn modelId="{F92D2693-CD2B-4E8C-9DF8-8604F81E9250}" srcId="{E42E4835-CD48-4163-BA78-5C1057AF1E0B}" destId="{CC02119C-1039-466B-A487-BFF06C285C4B}" srcOrd="0" destOrd="0" parTransId="{154E3AC6-AC65-4E8F-ACED-4C11E8C3CBC7}" sibTransId="{911C238F-DEDF-40ED-A31C-4D36CF2270C1}"/>
    <dgm:cxn modelId="{BE29FFD3-6865-447F-B34C-4827722B0230}" type="presOf" srcId="{CC02119C-1039-466B-A487-BFF06C285C4B}" destId="{91F724DC-5F73-4E0A-9385-270F8E3D28C6}" srcOrd="0" destOrd="0" presId="urn:microsoft.com/office/officeart/2009/3/layout/DescendingProcess"/>
    <dgm:cxn modelId="{5F051E35-97D0-4572-A1AB-2BDAB6D34755}" type="presOf" srcId="{6D5D5F78-8A6A-4728-8259-B2693F6106A0}" destId="{F445F7FA-903F-427E-A58C-034984193493}" srcOrd="0" destOrd="0" presId="urn:microsoft.com/office/officeart/2009/3/layout/DescendingProcess"/>
    <dgm:cxn modelId="{759B3DFC-B026-4F60-8467-4ADFE725451E}" type="presOf" srcId="{E0E529C2-9244-400B-9F2B-435C199004D5}" destId="{0D0500EA-0889-49C7-A671-D3B3A1045EFF}" srcOrd="0" destOrd="0" presId="urn:microsoft.com/office/officeart/2009/3/layout/DescendingProcess"/>
    <dgm:cxn modelId="{7D693373-00EB-4980-86A5-8149E7CBA2C7}" type="presOf" srcId="{4BF806AA-8DE4-4B59-96B6-8CE04169608C}" destId="{84F1D475-A6B8-4682-9F03-C311814CDD39}" srcOrd="0" destOrd="0" presId="urn:microsoft.com/office/officeart/2009/3/layout/DescendingProcess"/>
    <dgm:cxn modelId="{FBA9E1A7-52B2-43C2-AAE7-43A1071579A3}" type="presParOf" srcId="{B3FAE434-D3CC-4EE3-A0FC-083BB0676EF1}" destId="{AD3AC353-62C6-4558-A3BB-847133BF700D}" srcOrd="0" destOrd="0" presId="urn:microsoft.com/office/officeart/2009/3/layout/DescendingProcess"/>
    <dgm:cxn modelId="{2534A623-6158-4EB1-8DCD-6ACC607B8E71}" type="presParOf" srcId="{B3FAE434-D3CC-4EE3-A0FC-083BB0676EF1}" destId="{91F724DC-5F73-4E0A-9385-270F8E3D28C6}" srcOrd="1" destOrd="0" presId="urn:microsoft.com/office/officeart/2009/3/layout/DescendingProcess"/>
    <dgm:cxn modelId="{71C47F6B-623A-493A-A7C0-D3781BC48F61}" type="presParOf" srcId="{B3FAE434-D3CC-4EE3-A0FC-083BB0676EF1}" destId="{A734B822-83CE-4196-A889-973D2E85842E}" srcOrd="2" destOrd="0" presId="urn:microsoft.com/office/officeart/2009/3/layout/DescendingProcess"/>
    <dgm:cxn modelId="{F99B7ADE-4C4D-4D7A-9399-D8127AF6EC92}" type="presParOf" srcId="{B3FAE434-D3CC-4EE3-A0FC-083BB0676EF1}" destId="{134222C8-6A8E-438C-BE92-53A70363B75D}" srcOrd="3" destOrd="0" presId="urn:microsoft.com/office/officeart/2009/3/layout/DescendingProcess"/>
    <dgm:cxn modelId="{2018DE65-E69A-4564-A6A6-9BECE37337CD}" type="presParOf" srcId="{134222C8-6A8E-438C-BE92-53A70363B75D}" destId="{A714D16E-5499-43A0-883E-E9F6A56F0069}" srcOrd="0" destOrd="0" presId="urn:microsoft.com/office/officeart/2009/3/layout/DescendingProcess"/>
    <dgm:cxn modelId="{6764CD2E-02F6-4D91-A817-D6EC8D78B3DF}" type="presParOf" srcId="{B3FAE434-D3CC-4EE3-A0FC-083BB0676EF1}" destId="{84F1D475-A6B8-4682-9F03-C311814CDD39}" srcOrd="4" destOrd="0" presId="urn:microsoft.com/office/officeart/2009/3/layout/DescendingProcess"/>
    <dgm:cxn modelId="{228A4936-C5EB-42D6-B642-0FA0EAF622E8}" type="presParOf" srcId="{B3FAE434-D3CC-4EE3-A0FC-083BB0676EF1}" destId="{078060CE-26AA-4A6D-9B03-5515D86E5FDD}" srcOrd="5" destOrd="0" presId="urn:microsoft.com/office/officeart/2009/3/layout/DescendingProcess"/>
    <dgm:cxn modelId="{EF8698F0-534E-417A-867C-1F4E8DB6701A}" type="presParOf" srcId="{078060CE-26AA-4A6D-9B03-5515D86E5FDD}" destId="{0D0500EA-0889-49C7-A671-D3B3A1045EFF}" srcOrd="0" destOrd="0" presId="urn:microsoft.com/office/officeart/2009/3/layout/DescendingProcess"/>
    <dgm:cxn modelId="{589DCEF8-D3D7-46C8-9452-D88454CF5BDE}" type="presParOf" srcId="{B3FAE434-D3CC-4EE3-A0FC-083BB0676EF1}" destId="{B27024A6-F14A-42A1-9BD4-33EA1659A87D}" srcOrd="6" destOrd="0" presId="urn:microsoft.com/office/officeart/2009/3/layout/DescendingProcess"/>
    <dgm:cxn modelId="{A91A6F89-0E6E-49F4-ABE7-5965A2767765}" type="presParOf" srcId="{B3FAE434-D3CC-4EE3-A0FC-083BB0676EF1}" destId="{EBB50CFB-71B3-4E62-A441-DD1B212A78F0}" srcOrd="7" destOrd="0" presId="urn:microsoft.com/office/officeart/2009/3/layout/DescendingProcess"/>
    <dgm:cxn modelId="{F08D8A3D-CE19-48B6-88D2-90979D0400A2}" type="presParOf" srcId="{EBB50CFB-71B3-4E62-A441-DD1B212A78F0}" destId="{F445F7FA-903F-427E-A58C-034984193493}" srcOrd="0" destOrd="0" presId="urn:microsoft.com/office/officeart/2009/3/layout/DescendingProcess"/>
    <dgm:cxn modelId="{28E5EAEE-360B-4638-A20C-4BEF0917DC46}" type="presParOf" srcId="{B3FAE434-D3CC-4EE3-A0FC-083BB0676EF1}" destId="{B61AC3D7-32BB-4C16-8FEF-B25F29599211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EAD67-4BF8-4A7F-83D6-B61DEFBBF804}">
      <dsp:nvSpPr>
        <dsp:cNvPr id="0" name=""/>
        <dsp:cNvSpPr/>
      </dsp:nvSpPr>
      <dsp:spPr>
        <a:xfrm>
          <a:off x="0" y="2660245"/>
          <a:ext cx="3288465" cy="31931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200" kern="1200" dirty="0" smtClean="0"/>
            <a:t>TD</a:t>
          </a:r>
          <a:r>
            <a:rPr lang="es-ES" sz="5400" kern="1200" dirty="0" smtClean="0"/>
            <a:t>AH</a:t>
          </a:r>
          <a:endParaRPr lang="es-ES" sz="5400" kern="1200" dirty="0"/>
        </a:p>
      </dsp:txBody>
      <dsp:txXfrm>
        <a:off x="481585" y="3127872"/>
        <a:ext cx="2325295" cy="2257901"/>
      </dsp:txXfrm>
    </dsp:sp>
    <dsp:sp modelId="{BE170D69-831C-491B-92F7-BFB4E718209B}">
      <dsp:nvSpPr>
        <dsp:cNvPr id="0" name=""/>
        <dsp:cNvSpPr/>
      </dsp:nvSpPr>
      <dsp:spPr>
        <a:xfrm rot="19645853">
          <a:off x="4380117" y="1475548"/>
          <a:ext cx="342731" cy="751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kern="1200"/>
        </a:p>
      </dsp:txBody>
      <dsp:txXfrm>
        <a:off x="4388202" y="1653492"/>
        <a:ext cx="239912" cy="450808"/>
      </dsp:txXfrm>
    </dsp:sp>
    <dsp:sp modelId="{848D6FCC-BB4A-413D-8294-CCED7C4364FF}">
      <dsp:nvSpPr>
        <dsp:cNvPr id="0" name=""/>
        <dsp:cNvSpPr/>
      </dsp:nvSpPr>
      <dsp:spPr>
        <a:xfrm>
          <a:off x="3286212" y="645085"/>
          <a:ext cx="3233484" cy="3060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ESTRÉS</a:t>
          </a:r>
          <a:endParaRPr lang="es-ES" sz="3200" kern="1200" dirty="0"/>
        </a:p>
      </dsp:txBody>
      <dsp:txXfrm>
        <a:off x="3759745" y="1093262"/>
        <a:ext cx="2286418" cy="2163989"/>
      </dsp:txXfrm>
    </dsp:sp>
    <dsp:sp modelId="{4C20B7F6-0459-4091-BA0C-269E69413E63}">
      <dsp:nvSpPr>
        <dsp:cNvPr id="0" name=""/>
        <dsp:cNvSpPr/>
      </dsp:nvSpPr>
      <dsp:spPr>
        <a:xfrm rot="2362652">
          <a:off x="6522704" y="2674942"/>
          <a:ext cx="2583045" cy="5811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/>
        </a:p>
      </dsp:txBody>
      <dsp:txXfrm>
        <a:off x="6542494" y="2735870"/>
        <a:ext cx="2408693" cy="348703"/>
      </dsp:txXfrm>
    </dsp:sp>
    <dsp:sp modelId="{830A91D9-2A5E-439E-BFB9-32D116B6A9D3}">
      <dsp:nvSpPr>
        <dsp:cNvPr id="0" name=""/>
        <dsp:cNvSpPr/>
      </dsp:nvSpPr>
      <dsp:spPr>
        <a:xfrm>
          <a:off x="8896308" y="3274618"/>
          <a:ext cx="2209841" cy="2209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REAJUSTES</a:t>
          </a:r>
          <a:endParaRPr lang="es-ES" sz="2600" kern="1200" dirty="0"/>
        </a:p>
      </dsp:txBody>
      <dsp:txXfrm>
        <a:off x="9219932" y="3598242"/>
        <a:ext cx="1562593" cy="1562593"/>
      </dsp:txXfrm>
    </dsp:sp>
    <dsp:sp modelId="{DEF3CD6C-2156-49F9-A0EF-14ADA6C3CF0F}">
      <dsp:nvSpPr>
        <dsp:cNvPr id="0" name=""/>
        <dsp:cNvSpPr/>
      </dsp:nvSpPr>
      <dsp:spPr>
        <a:xfrm rot="1377493">
          <a:off x="3049144" y="5100989"/>
          <a:ext cx="1464606" cy="751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kern="1200"/>
        </a:p>
      </dsp:txBody>
      <dsp:txXfrm>
        <a:off x="3058071" y="5207297"/>
        <a:ext cx="1239202" cy="450808"/>
      </dsp:txXfrm>
    </dsp:sp>
    <dsp:sp modelId="{E7B981F0-1741-4FAC-AEA9-1BF0E0F2B1E4}">
      <dsp:nvSpPr>
        <dsp:cNvPr id="0" name=""/>
        <dsp:cNvSpPr/>
      </dsp:nvSpPr>
      <dsp:spPr>
        <a:xfrm>
          <a:off x="4577291" y="5321302"/>
          <a:ext cx="2122995" cy="12553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IMPACTO</a:t>
          </a:r>
          <a:endParaRPr lang="es-ES" sz="2600" kern="1200" dirty="0"/>
        </a:p>
      </dsp:txBody>
      <dsp:txXfrm>
        <a:off x="4888196" y="5505143"/>
        <a:ext cx="1501185" cy="8876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EAD67-4BF8-4A7F-83D6-B61DEFBBF804}">
      <dsp:nvSpPr>
        <dsp:cNvPr id="0" name=""/>
        <dsp:cNvSpPr/>
      </dsp:nvSpPr>
      <dsp:spPr>
        <a:xfrm>
          <a:off x="0" y="2660245"/>
          <a:ext cx="3288465" cy="31931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200" kern="1200" dirty="0" smtClean="0"/>
            <a:t>TD</a:t>
          </a:r>
          <a:r>
            <a:rPr lang="es-ES" sz="5400" kern="1200" dirty="0" smtClean="0"/>
            <a:t>AH</a:t>
          </a:r>
          <a:endParaRPr lang="es-ES" sz="5400" kern="1200" dirty="0"/>
        </a:p>
      </dsp:txBody>
      <dsp:txXfrm>
        <a:off x="481585" y="3127872"/>
        <a:ext cx="2325295" cy="2257901"/>
      </dsp:txXfrm>
    </dsp:sp>
    <dsp:sp modelId="{BE170D69-831C-491B-92F7-BFB4E718209B}">
      <dsp:nvSpPr>
        <dsp:cNvPr id="0" name=""/>
        <dsp:cNvSpPr/>
      </dsp:nvSpPr>
      <dsp:spPr>
        <a:xfrm rot="19645853">
          <a:off x="4380117" y="1475548"/>
          <a:ext cx="342731" cy="751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kern="1200"/>
        </a:p>
      </dsp:txBody>
      <dsp:txXfrm>
        <a:off x="4388202" y="1653492"/>
        <a:ext cx="239912" cy="450808"/>
      </dsp:txXfrm>
    </dsp:sp>
    <dsp:sp modelId="{848D6FCC-BB4A-413D-8294-CCED7C4364FF}">
      <dsp:nvSpPr>
        <dsp:cNvPr id="0" name=""/>
        <dsp:cNvSpPr/>
      </dsp:nvSpPr>
      <dsp:spPr>
        <a:xfrm>
          <a:off x="3286212" y="645085"/>
          <a:ext cx="3233484" cy="3060343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ESTRÉS</a:t>
          </a:r>
          <a:endParaRPr lang="es-ES" sz="3200" kern="1200" dirty="0"/>
        </a:p>
      </dsp:txBody>
      <dsp:txXfrm>
        <a:off x="3759745" y="1093262"/>
        <a:ext cx="2286418" cy="2163989"/>
      </dsp:txXfrm>
    </dsp:sp>
    <dsp:sp modelId="{4C20B7F6-0459-4091-BA0C-269E69413E63}">
      <dsp:nvSpPr>
        <dsp:cNvPr id="0" name=""/>
        <dsp:cNvSpPr/>
      </dsp:nvSpPr>
      <dsp:spPr>
        <a:xfrm rot="2362652">
          <a:off x="6522704" y="2674942"/>
          <a:ext cx="2583045" cy="581173"/>
        </a:xfrm>
        <a:prstGeom prst="rightArrow">
          <a:avLst>
            <a:gd name="adj1" fmla="val 60000"/>
            <a:gd name="adj2" fmla="val 5000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/>
        </a:p>
      </dsp:txBody>
      <dsp:txXfrm>
        <a:off x="6542494" y="2735870"/>
        <a:ext cx="2408693" cy="348703"/>
      </dsp:txXfrm>
    </dsp:sp>
    <dsp:sp modelId="{830A91D9-2A5E-439E-BFB9-32D116B6A9D3}">
      <dsp:nvSpPr>
        <dsp:cNvPr id="0" name=""/>
        <dsp:cNvSpPr/>
      </dsp:nvSpPr>
      <dsp:spPr>
        <a:xfrm>
          <a:off x="8896308" y="3274618"/>
          <a:ext cx="2209841" cy="2209841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REAJUSTES</a:t>
          </a:r>
          <a:endParaRPr lang="es-ES" sz="2600" kern="1200" dirty="0"/>
        </a:p>
      </dsp:txBody>
      <dsp:txXfrm>
        <a:off x="9219932" y="3598242"/>
        <a:ext cx="1562593" cy="1562593"/>
      </dsp:txXfrm>
    </dsp:sp>
    <dsp:sp modelId="{DEF3CD6C-2156-49F9-A0EF-14ADA6C3CF0F}">
      <dsp:nvSpPr>
        <dsp:cNvPr id="0" name=""/>
        <dsp:cNvSpPr/>
      </dsp:nvSpPr>
      <dsp:spPr>
        <a:xfrm rot="1377493">
          <a:off x="3049144" y="5100989"/>
          <a:ext cx="1464606" cy="751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kern="1200"/>
        </a:p>
      </dsp:txBody>
      <dsp:txXfrm>
        <a:off x="3058071" y="5207297"/>
        <a:ext cx="1239202" cy="450808"/>
      </dsp:txXfrm>
    </dsp:sp>
    <dsp:sp modelId="{E7B981F0-1741-4FAC-AEA9-1BF0E0F2B1E4}">
      <dsp:nvSpPr>
        <dsp:cNvPr id="0" name=""/>
        <dsp:cNvSpPr/>
      </dsp:nvSpPr>
      <dsp:spPr>
        <a:xfrm>
          <a:off x="4577291" y="5321302"/>
          <a:ext cx="2122995" cy="12553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IMPACTO</a:t>
          </a:r>
          <a:endParaRPr lang="es-ES" sz="2600" kern="1200" dirty="0"/>
        </a:p>
      </dsp:txBody>
      <dsp:txXfrm>
        <a:off x="4888196" y="5505143"/>
        <a:ext cx="1501185" cy="8876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7C8DE-03E7-4F7B-AFD9-20E28BB9D459}">
      <dsp:nvSpPr>
        <dsp:cNvPr id="0" name=""/>
        <dsp:cNvSpPr/>
      </dsp:nvSpPr>
      <dsp:spPr>
        <a:xfrm rot="21300000">
          <a:off x="34958" y="2333056"/>
          <a:ext cx="11321982" cy="1296537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C71D4A-548F-4F6B-A230-8E0364147708}">
      <dsp:nvSpPr>
        <dsp:cNvPr id="0" name=""/>
        <dsp:cNvSpPr/>
      </dsp:nvSpPr>
      <dsp:spPr>
        <a:xfrm>
          <a:off x="1367028" y="298132"/>
          <a:ext cx="3417570" cy="2385060"/>
        </a:xfrm>
        <a:prstGeom prst="downArrow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42B05DD3-7972-4680-B358-6E15CAE21B9D}">
      <dsp:nvSpPr>
        <dsp:cNvPr id="0" name=""/>
        <dsp:cNvSpPr/>
      </dsp:nvSpPr>
      <dsp:spPr>
        <a:xfrm>
          <a:off x="6037707" y="0"/>
          <a:ext cx="3645408" cy="2504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100" kern="1200" dirty="0" smtClean="0"/>
            <a:t>ESTRÉS</a:t>
          </a: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100" kern="1200" dirty="0" smtClean="0"/>
            <a:t>REAJUSTES</a:t>
          </a:r>
          <a:endParaRPr lang="es-ES" sz="4100" kern="1200" dirty="0"/>
        </a:p>
      </dsp:txBody>
      <dsp:txXfrm>
        <a:off x="6037707" y="0"/>
        <a:ext cx="3645408" cy="2504313"/>
      </dsp:txXfrm>
    </dsp:sp>
    <dsp:sp modelId="{B87D638C-BD87-49BC-A81B-FAAD0459AA49}">
      <dsp:nvSpPr>
        <dsp:cNvPr id="0" name=""/>
        <dsp:cNvSpPr/>
      </dsp:nvSpPr>
      <dsp:spPr>
        <a:xfrm>
          <a:off x="6607302" y="3279457"/>
          <a:ext cx="3417570" cy="2385060"/>
        </a:xfrm>
        <a:prstGeom prst="upArrow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7AAC79F1-7CAA-4886-A63E-EB93B869C5C4}">
      <dsp:nvSpPr>
        <dsp:cNvPr id="0" name=""/>
        <dsp:cNvSpPr/>
      </dsp:nvSpPr>
      <dsp:spPr>
        <a:xfrm>
          <a:off x="304792" y="3458337"/>
          <a:ext cx="6453392" cy="2504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100" kern="1200" dirty="0" smtClean="0"/>
            <a:t>INFORMACIÓN ADECUADA </a:t>
          </a: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100" kern="1200" dirty="0" smtClean="0"/>
            <a:t>ASESORAMIENTO FAMILIAR</a:t>
          </a:r>
          <a:endParaRPr lang="es-ES" sz="4100" kern="1200" dirty="0"/>
        </a:p>
      </dsp:txBody>
      <dsp:txXfrm>
        <a:off x="304792" y="3458337"/>
        <a:ext cx="6453392" cy="25043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EAD67-4BF8-4A7F-83D6-B61DEFBBF804}">
      <dsp:nvSpPr>
        <dsp:cNvPr id="0" name=""/>
        <dsp:cNvSpPr/>
      </dsp:nvSpPr>
      <dsp:spPr>
        <a:xfrm>
          <a:off x="0" y="2660245"/>
          <a:ext cx="3288465" cy="31931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200" kern="1200" dirty="0" smtClean="0"/>
            <a:t>TD</a:t>
          </a:r>
          <a:r>
            <a:rPr lang="es-ES" sz="5400" kern="1200" dirty="0" smtClean="0"/>
            <a:t>AH</a:t>
          </a:r>
          <a:endParaRPr lang="es-ES" sz="5400" kern="1200" dirty="0"/>
        </a:p>
      </dsp:txBody>
      <dsp:txXfrm>
        <a:off x="481585" y="3127872"/>
        <a:ext cx="2325295" cy="2257901"/>
      </dsp:txXfrm>
    </dsp:sp>
    <dsp:sp modelId="{BE170D69-831C-491B-92F7-BFB4E718209B}">
      <dsp:nvSpPr>
        <dsp:cNvPr id="0" name=""/>
        <dsp:cNvSpPr/>
      </dsp:nvSpPr>
      <dsp:spPr>
        <a:xfrm rot="19645853">
          <a:off x="4380117" y="1475548"/>
          <a:ext cx="342731" cy="751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kern="1200"/>
        </a:p>
      </dsp:txBody>
      <dsp:txXfrm>
        <a:off x="4388202" y="1653492"/>
        <a:ext cx="239912" cy="450808"/>
      </dsp:txXfrm>
    </dsp:sp>
    <dsp:sp modelId="{848D6FCC-BB4A-413D-8294-CCED7C4364FF}">
      <dsp:nvSpPr>
        <dsp:cNvPr id="0" name=""/>
        <dsp:cNvSpPr/>
      </dsp:nvSpPr>
      <dsp:spPr>
        <a:xfrm>
          <a:off x="3286212" y="645085"/>
          <a:ext cx="3233484" cy="3060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ESTRÉS</a:t>
          </a:r>
          <a:endParaRPr lang="es-ES" sz="3200" kern="1200" dirty="0"/>
        </a:p>
      </dsp:txBody>
      <dsp:txXfrm>
        <a:off x="3759745" y="1093262"/>
        <a:ext cx="2286418" cy="2163989"/>
      </dsp:txXfrm>
    </dsp:sp>
    <dsp:sp modelId="{4C20B7F6-0459-4091-BA0C-269E69413E63}">
      <dsp:nvSpPr>
        <dsp:cNvPr id="0" name=""/>
        <dsp:cNvSpPr/>
      </dsp:nvSpPr>
      <dsp:spPr>
        <a:xfrm rot="2362652">
          <a:off x="6599161" y="2867790"/>
          <a:ext cx="2583045" cy="5811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/>
        </a:p>
      </dsp:txBody>
      <dsp:txXfrm>
        <a:off x="6618951" y="2928718"/>
        <a:ext cx="2408693" cy="348703"/>
      </dsp:txXfrm>
    </dsp:sp>
    <dsp:sp modelId="{830A91D9-2A5E-439E-BFB9-32D116B6A9D3}">
      <dsp:nvSpPr>
        <dsp:cNvPr id="0" name=""/>
        <dsp:cNvSpPr/>
      </dsp:nvSpPr>
      <dsp:spPr>
        <a:xfrm>
          <a:off x="8896308" y="3274618"/>
          <a:ext cx="2209841" cy="2209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REAJUSTES</a:t>
          </a:r>
          <a:endParaRPr lang="es-ES" sz="2600" kern="1200" dirty="0"/>
        </a:p>
      </dsp:txBody>
      <dsp:txXfrm>
        <a:off x="9219932" y="3598242"/>
        <a:ext cx="1562593" cy="1562593"/>
      </dsp:txXfrm>
    </dsp:sp>
    <dsp:sp modelId="{DEF3CD6C-2156-49F9-A0EF-14ADA6C3CF0F}">
      <dsp:nvSpPr>
        <dsp:cNvPr id="0" name=""/>
        <dsp:cNvSpPr/>
      </dsp:nvSpPr>
      <dsp:spPr>
        <a:xfrm rot="1377493">
          <a:off x="3049144" y="5100989"/>
          <a:ext cx="1464606" cy="751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kern="1200"/>
        </a:p>
      </dsp:txBody>
      <dsp:txXfrm>
        <a:off x="3058071" y="5207297"/>
        <a:ext cx="1239202" cy="450808"/>
      </dsp:txXfrm>
    </dsp:sp>
    <dsp:sp modelId="{E7B981F0-1741-4FAC-AEA9-1BF0E0F2B1E4}">
      <dsp:nvSpPr>
        <dsp:cNvPr id="0" name=""/>
        <dsp:cNvSpPr/>
      </dsp:nvSpPr>
      <dsp:spPr>
        <a:xfrm>
          <a:off x="4577291" y="5321302"/>
          <a:ext cx="2122995" cy="12553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IMPACTO</a:t>
          </a:r>
          <a:endParaRPr lang="es-ES" sz="2600" kern="1200" dirty="0"/>
        </a:p>
      </dsp:txBody>
      <dsp:txXfrm>
        <a:off x="4888196" y="5505143"/>
        <a:ext cx="1501185" cy="8876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80800-F616-4A05-A086-C9C91F610D8C}">
      <dsp:nvSpPr>
        <dsp:cNvPr id="0" name=""/>
        <dsp:cNvSpPr/>
      </dsp:nvSpPr>
      <dsp:spPr>
        <a:xfrm>
          <a:off x="740663" y="0"/>
          <a:ext cx="6766560" cy="42291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C4A65A-135C-43A8-8E44-A8F063694810}">
      <dsp:nvSpPr>
        <dsp:cNvPr id="0" name=""/>
        <dsp:cNvSpPr/>
      </dsp:nvSpPr>
      <dsp:spPr>
        <a:xfrm>
          <a:off x="743718" y="3448459"/>
          <a:ext cx="500725" cy="5007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A598F-6101-4895-9E20-43E7EC16DCAB}">
      <dsp:nvSpPr>
        <dsp:cNvPr id="0" name=""/>
        <dsp:cNvSpPr/>
      </dsp:nvSpPr>
      <dsp:spPr>
        <a:xfrm>
          <a:off x="232955" y="1108024"/>
          <a:ext cx="9135289" cy="3121075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5324" bIns="0" numCol="1" spcCol="1270" anchor="t" anchorCtr="0">
          <a:noAutofit/>
        </a:bodyPr>
        <a:lstStyle/>
        <a:p>
          <a:pPr lvl="0" algn="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400" kern="1200" dirty="0" smtClean="0"/>
            <a:t>¿CÓMO AUMENTO SU INTERÉS POR OIRME?</a:t>
          </a:r>
          <a:endParaRPr lang="es-ES" sz="6400" kern="1200" dirty="0"/>
        </a:p>
      </dsp:txBody>
      <dsp:txXfrm>
        <a:off x="385313" y="1260382"/>
        <a:ext cx="8830573" cy="28163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AC353-62C6-4558-A3BB-847133BF700D}">
      <dsp:nvSpPr>
        <dsp:cNvPr id="0" name=""/>
        <dsp:cNvSpPr/>
      </dsp:nvSpPr>
      <dsp:spPr>
        <a:xfrm rot="4396374">
          <a:off x="2912361" y="1317032"/>
          <a:ext cx="5713493" cy="3984449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4D16E-5499-43A0-883E-E9F6A56F0069}">
      <dsp:nvSpPr>
        <dsp:cNvPr id="0" name=""/>
        <dsp:cNvSpPr/>
      </dsp:nvSpPr>
      <dsp:spPr>
        <a:xfrm>
          <a:off x="4051164" y="1358328"/>
          <a:ext cx="144283" cy="144283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500EA-0889-49C7-A671-D3B3A1045EFF}">
      <dsp:nvSpPr>
        <dsp:cNvPr id="0" name=""/>
        <dsp:cNvSpPr/>
      </dsp:nvSpPr>
      <dsp:spPr>
        <a:xfrm>
          <a:off x="5670482" y="2329368"/>
          <a:ext cx="144283" cy="144283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45F7FA-903F-427E-A58C-034984193493}">
      <dsp:nvSpPr>
        <dsp:cNvPr id="0" name=""/>
        <dsp:cNvSpPr/>
      </dsp:nvSpPr>
      <dsp:spPr>
        <a:xfrm>
          <a:off x="6933409" y="3566055"/>
          <a:ext cx="144283" cy="144283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724DC-5F73-4E0A-9385-270F8E3D28C6}">
      <dsp:nvSpPr>
        <dsp:cNvPr id="0" name=""/>
        <dsp:cNvSpPr/>
      </dsp:nvSpPr>
      <dsp:spPr>
        <a:xfrm>
          <a:off x="1837512" y="0"/>
          <a:ext cx="4382195" cy="1058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b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FORMACIÓN</a:t>
          </a:r>
          <a:endParaRPr lang="es-ES" sz="3400" kern="1200" dirty="0"/>
        </a:p>
      </dsp:txBody>
      <dsp:txXfrm>
        <a:off x="1837512" y="0"/>
        <a:ext cx="4382195" cy="1058962"/>
      </dsp:txXfrm>
    </dsp:sp>
    <dsp:sp modelId="{A734B822-83CE-4196-A889-973D2E85842E}">
      <dsp:nvSpPr>
        <dsp:cNvPr id="0" name=""/>
        <dsp:cNvSpPr/>
      </dsp:nvSpPr>
      <dsp:spPr>
        <a:xfrm>
          <a:off x="6030710" y="1379960"/>
          <a:ext cx="3931397" cy="1058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ENTRENAMIENTO</a:t>
          </a:r>
          <a:endParaRPr lang="es-ES" sz="3400" kern="1200" dirty="0"/>
        </a:p>
      </dsp:txBody>
      <dsp:txXfrm>
        <a:off x="6030710" y="1379960"/>
        <a:ext cx="3931397" cy="1058962"/>
      </dsp:txXfrm>
    </dsp:sp>
    <dsp:sp modelId="{84F1D475-A6B8-4682-9F03-C311814CDD39}">
      <dsp:nvSpPr>
        <dsp:cNvPr id="0" name=""/>
        <dsp:cNvSpPr/>
      </dsp:nvSpPr>
      <dsp:spPr>
        <a:xfrm>
          <a:off x="2681742" y="2176829"/>
          <a:ext cx="3130557" cy="1058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400" kern="1200" dirty="0"/>
        </a:p>
      </dsp:txBody>
      <dsp:txXfrm>
        <a:off x="2681742" y="2176829"/>
        <a:ext cx="3130557" cy="1058962"/>
      </dsp:txXfrm>
    </dsp:sp>
    <dsp:sp modelId="{B27024A6-F14A-42A1-9BD4-33EA1659A87D}">
      <dsp:nvSpPr>
        <dsp:cNvPr id="0" name=""/>
        <dsp:cNvSpPr/>
      </dsp:nvSpPr>
      <dsp:spPr>
        <a:xfrm>
          <a:off x="7341378" y="3108716"/>
          <a:ext cx="2838938" cy="1058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TIEMPO ESPECIAL</a:t>
          </a:r>
          <a:endParaRPr lang="es-ES" sz="3400" kern="1200" dirty="0"/>
        </a:p>
      </dsp:txBody>
      <dsp:txXfrm>
        <a:off x="7341378" y="3108716"/>
        <a:ext cx="2838938" cy="1058962"/>
      </dsp:txXfrm>
    </dsp:sp>
    <dsp:sp modelId="{B61AC3D7-32BB-4C16-8FEF-B25F29599211}">
      <dsp:nvSpPr>
        <dsp:cNvPr id="0" name=""/>
        <dsp:cNvSpPr/>
      </dsp:nvSpPr>
      <dsp:spPr>
        <a:xfrm>
          <a:off x="6321925" y="5559551"/>
          <a:ext cx="3640182" cy="1058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0" b="1" kern="1200" dirty="0" smtClean="0">
              <a:solidFill>
                <a:schemeClr val="accent5">
                  <a:lumMod val="50000"/>
                </a:schemeClr>
              </a:solidFill>
            </a:rPr>
            <a:t>ESTRÉS</a:t>
          </a:r>
          <a:endParaRPr lang="es-ES" sz="60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6321925" y="5559551"/>
        <a:ext cx="3640182" cy="1058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E7F33-2322-4D47-92C5-BDF079D4C26E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DDCE3-E483-44ED-BB43-1D9176DEA81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79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F679E-2551-43AB-90F8-85E320B440F5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CA5D5-EFA7-4175-BF21-8F743A57C0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9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764094"/>
            <a:ext cx="8229600" cy="2309327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4213380"/>
            <a:ext cx="8229600" cy="1208314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3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7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666415" y="365125"/>
            <a:ext cx="123444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365125"/>
            <a:ext cx="799147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0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4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6492332"/>
            <a:ext cx="12188952" cy="3656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764094"/>
            <a:ext cx="8229600" cy="230932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4213380"/>
            <a:ext cx="8229600" cy="1208314"/>
          </a:xfrm>
        </p:spPr>
        <p:txBody>
          <a:bodyPr/>
          <a:lstStyle>
            <a:lvl1pPr marL="0" indent="0" algn="ctr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0918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43100"/>
            <a:ext cx="4572000" cy="423386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43100"/>
            <a:ext cx="4572000" cy="423386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7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448" y="1776066"/>
            <a:ext cx="4572000" cy="72228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8448" y="2565919"/>
            <a:ext cx="4572000" cy="360628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776066"/>
            <a:ext cx="4572000" cy="72228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65919"/>
            <a:ext cx="4572000" cy="360628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0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2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6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981200"/>
            <a:ext cx="4114800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4008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3441"/>
            <a:ext cx="411480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984248"/>
            <a:ext cx="4114800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97419" y="457200"/>
            <a:ext cx="5943600" cy="5943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3941064"/>
            <a:ext cx="411480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1621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65125"/>
            <a:ext cx="9601200" cy="1235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43100"/>
            <a:ext cx="96012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01741" y="6397368"/>
            <a:ext cx="1147665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732A7D7-D560-4C43-B6F2-A7996CE5C9B9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397368"/>
            <a:ext cx="4800600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97142" y="6397368"/>
            <a:ext cx="1099457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E41E28F-C526-4978-8D63-D21257ECD5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9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jmbarreraavila@hotmail.com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81200" y="1257301"/>
            <a:ext cx="8229600" cy="2228849"/>
          </a:xfrm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" dirty="0" smtClean="0"/>
              <a:t>TDAH Y FAMILIA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05050" y="4572000"/>
            <a:ext cx="9372600" cy="1962150"/>
          </a:xfrm>
        </p:spPr>
        <p:txBody>
          <a:bodyPr>
            <a:normAutofit/>
          </a:bodyPr>
          <a:lstStyle/>
          <a:p>
            <a:pPr marL="0" indent="0" algn="r">
              <a:spcBef>
                <a:spcPts val="12"/>
              </a:spcBef>
              <a:buNone/>
            </a:pPr>
            <a:r>
              <a:rPr lang="es-ES" sz="3500" dirty="0" smtClean="0">
                <a:solidFill>
                  <a:schemeClr val="tx2"/>
                </a:solidFill>
              </a:rPr>
              <a:t>Mª Carmen Ávila García</a:t>
            </a:r>
          </a:p>
          <a:p>
            <a:pPr marL="0" indent="0" algn="r">
              <a:spcBef>
                <a:spcPts val="12"/>
              </a:spcBef>
              <a:buNone/>
            </a:pPr>
            <a:r>
              <a:rPr lang="es-ES" dirty="0" smtClean="0">
                <a:solidFill>
                  <a:schemeClr val="tx2"/>
                </a:solidFill>
              </a:rPr>
              <a:t>Orientadora CDP </a:t>
            </a:r>
            <a:r>
              <a:rPr lang="es-ES" b="1" dirty="0" smtClean="0">
                <a:solidFill>
                  <a:schemeClr val="tx2"/>
                </a:solidFill>
              </a:rPr>
              <a:t>Ntra. Sra. del Carmen</a:t>
            </a:r>
            <a:r>
              <a:rPr lang="es-ES" dirty="0" smtClean="0">
                <a:solidFill>
                  <a:schemeClr val="tx2"/>
                </a:solidFill>
              </a:rPr>
              <a:t>, La Palma del Condado</a:t>
            </a:r>
          </a:p>
          <a:p>
            <a:pPr marL="0" indent="0" algn="r">
              <a:spcBef>
                <a:spcPts val="12"/>
              </a:spcBef>
              <a:buNone/>
            </a:pPr>
            <a:r>
              <a:rPr lang="es-ES" dirty="0" smtClean="0">
                <a:solidFill>
                  <a:schemeClr val="tx2"/>
                </a:solidFill>
              </a:rPr>
              <a:t>Coordinadora Asociación Terapéutica </a:t>
            </a:r>
            <a:r>
              <a:rPr lang="es-ES" b="1" dirty="0" smtClean="0">
                <a:solidFill>
                  <a:schemeClr val="tx2"/>
                </a:solidFill>
              </a:rPr>
              <a:t>La Tortuga </a:t>
            </a:r>
            <a:r>
              <a:rPr lang="es-ES" dirty="0" smtClean="0">
                <a:solidFill>
                  <a:schemeClr val="tx2"/>
                </a:solidFill>
              </a:rPr>
              <a:t>de TDAH</a:t>
            </a:r>
          </a:p>
          <a:p>
            <a:pPr marL="0" indent="0" algn="r">
              <a:spcBef>
                <a:spcPts val="12"/>
              </a:spcBef>
              <a:buNone/>
            </a:pPr>
            <a:r>
              <a:rPr lang="es-ES" dirty="0" smtClean="0">
                <a:solidFill>
                  <a:schemeClr val="tx2"/>
                </a:solidFill>
              </a:rPr>
              <a:t>Experta en TDAH por Universidad Alcalá de Henares</a:t>
            </a:r>
            <a:endParaRPr lang="es-E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9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2345202"/>
            <a:ext cx="5518150" cy="3675937"/>
          </a:xfrm>
        </p:spPr>
      </p:pic>
      <p:sp>
        <p:nvSpPr>
          <p:cNvPr id="5" name="4 CuadroTexto"/>
          <p:cNvSpPr txBox="1"/>
          <p:nvPr/>
        </p:nvSpPr>
        <p:spPr>
          <a:xfrm>
            <a:off x="800100" y="704850"/>
            <a:ext cx="107823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El psiquiatra que "</a:t>
            </a:r>
            <a:r>
              <a:rPr lang="es-ES" sz="4400" b="1" dirty="0"/>
              <a:t>descubrió</a:t>
            </a:r>
            <a:r>
              <a:rPr lang="es-ES" sz="3200" b="1" dirty="0"/>
              <a:t>" el TDAH confesó antes de morir que "es una enfermedad ficticia</a:t>
            </a:r>
            <a:r>
              <a:rPr lang="es-ES" b="1" dirty="0"/>
              <a:t>"</a:t>
            </a:r>
          </a:p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6572250" y="2628900"/>
            <a:ext cx="5219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decidió </a:t>
            </a:r>
            <a:r>
              <a:rPr lang="es-ES" sz="2800" b="1" dirty="0"/>
              <a:t>confesar la verdad</a:t>
            </a:r>
            <a:r>
              <a:rPr lang="es-ES" sz="2800" dirty="0"/>
              <a:t> meses antes de morir </a:t>
            </a:r>
            <a:r>
              <a:rPr lang="es-ES" sz="2800" dirty="0" smtClean="0"/>
              <a:t>…. añadiendo </a:t>
            </a:r>
            <a:r>
              <a:rPr lang="es-ES" sz="2800" dirty="0"/>
              <a:t>que </a:t>
            </a:r>
            <a:r>
              <a:rPr lang="es-ES" sz="2800" b="1" dirty="0"/>
              <a:t>lo que debería hacer un psiquiatra infantil es tratar de determinar las razones psicosociales que pueden producir problemas de conducta</a:t>
            </a:r>
            <a:r>
              <a:rPr lang="es-ES" dirty="0"/>
              <a:t>. </a:t>
            </a:r>
          </a:p>
        </p:txBody>
      </p:sp>
      <p:sp>
        <p:nvSpPr>
          <p:cNvPr id="7" name="6 Rectángulo"/>
          <p:cNvSpPr/>
          <p:nvPr/>
        </p:nvSpPr>
        <p:spPr>
          <a:xfrm rot="20203173">
            <a:off x="2411815" y="1565726"/>
            <a:ext cx="6381750" cy="32807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falso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818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0"/>
            <a:ext cx="49038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501" y="0"/>
            <a:ext cx="31432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913751" y="171450"/>
            <a:ext cx="42782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Página 271</a:t>
            </a:r>
            <a:r>
              <a:rPr lang="es-ES" sz="2400" dirty="0"/>
              <a:t>.</a:t>
            </a:r>
          </a:p>
          <a:p>
            <a:r>
              <a:rPr lang="es-ES" sz="2400" dirty="0" err="1"/>
              <a:t>Crichton</a:t>
            </a:r>
            <a:r>
              <a:rPr lang="es-ES" sz="2400" dirty="0"/>
              <a:t> </a:t>
            </a:r>
            <a:r>
              <a:rPr lang="es-ES" sz="2400" b="1" dirty="0"/>
              <a:t>describe</a:t>
            </a:r>
            <a:r>
              <a:rPr lang="es-ES" sz="2400" dirty="0"/>
              <a:t> el déficit </a:t>
            </a:r>
            <a:r>
              <a:rPr lang="es-ES" sz="2400" dirty="0" smtClean="0"/>
              <a:t>de atención </a:t>
            </a:r>
            <a:r>
              <a:rPr lang="es-ES" sz="2400" dirty="0"/>
              <a:t>como un </a:t>
            </a:r>
            <a:r>
              <a:rPr lang="es-ES" sz="2400" dirty="0" smtClean="0">
                <a:solidFill>
                  <a:schemeClr val="accent4">
                    <a:lumMod val="75000"/>
                  </a:schemeClr>
                </a:solidFill>
              </a:rPr>
              <a:t>retraso reversible </a:t>
            </a:r>
            <a:r>
              <a:rPr lang="es-ES" sz="2400" dirty="0">
                <a:solidFill>
                  <a:schemeClr val="accent4">
                    <a:lumMod val="75000"/>
                  </a:schemeClr>
                </a:solidFill>
              </a:rPr>
              <a:t>de una </a:t>
            </a:r>
            <a:r>
              <a:rPr lang="es-ES" sz="2400" dirty="0" smtClean="0">
                <a:solidFill>
                  <a:schemeClr val="accent4">
                    <a:lumMod val="75000"/>
                  </a:schemeClr>
                </a:solidFill>
              </a:rPr>
              <a:t>adquisición evolutiva</a:t>
            </a:r>
            <a:r>
              <a:rPr lang="es-ES" sz="2400" dirty="0"/>
              <a:t>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913750" y="2333625"/>
            <a:ext cx="42782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Página 272.</a:t>
            </a:r>
          </a:p>
          <a:p>
            <a:r>
              <a:rPr lang="es-ES" sz="2400" dirty="0" err="1"/>
              <a:t>Crichton</a:t>
            </a:r>
            <a:r>
              <a:rPr lang="es-ES" sz="2400" dirty="0"/>
              <a:t> describe el déficit </a:t>
            </a:r>
            <a:r>
              <a:rPr lang="es-ES" sz="2400" dirty="0" smtClean="0"/>
              <a:t>de atención</a:t>
            </a:r>
            <a:r>
              <a:rPr lang="es-ES" sz="2400" dirty="0"/>
              <a:t>, y </a:t>
            </a:r>
            <a:r>
              <a:rPr lang="es-ES" sz="2400" dirty="0">
                <a:solidFill>
                  <a:schemeClr val="accent4">
                    <a:lumMod val="75000"/>
                  </a:schemeClr>
                </a:solidFill>
              </a:rPr>
              <a:t>la </a:t>
            </a:r>
            <a:r>
              <a:rPr lang="es-ES" sz="2400" dirty="0" smtClean="0">
                <a:solidFill>
                  <a:schemeClr val="accent4">
                    <a:lumMod val="75000"/>
                  </a:schemeClr>
                </a:solidFill>
              </a:rPr>
              <a:t>hiperactividad como </a:t>
            </a:r>
            <a:r>
              <a:rPr lang="es-ES" sz="2400" dirty="0">
                <a:solidFill>
                  <a:schemeClr val="accent4">
                    <a:lumMod val="75000"/>
                  </a:schemeClr>
                </a:solidFill>
              </a:rPr>
              <a:t>una consecuencia del</a:t>
            </a:r>
          </a:p>
          <a:p>
            <a:r>
              <a:rPr lang="es-ES" sz="2400" dirty="0">
                <a:solidFill>
                  <a:schemeClr val="accent4">
                    <a:lumMod val="75000"/>
                  </a:schemeClr>
                </a:solidFill>
              </a:rPr>
              <a:t>mismo</a:t>
            </a:r>
            <a:r>
              <a:rPr lang="es-ES" dirty="0"/>
              <a:t>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770501" y="4716452"/>
            <a:ext cx="7239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Página 278</a:t>
            </a:r>
            <a:r>
              <a:rPr lang="es-ES" sz="2400" dirty="0"/>
              <a:t>. </a:t>
            </a:r>
            <a:endParaRPr lang="es-ES" sz="2400" dirty="0" smtClean="0"/>
          </a:p>
          <a:p>
            <a:r>
              <a:rPr lang="es-ES" sz="2400" dirty="0" err="1" smtClean="0"/>
              <a:t>Crichton</a:t>
            </a:r>
            <a:r>
              <a:rPr lang="es-ES" sz="2400" dirty="0" smtClean="0"/>
              <a:t> </a:t>
            </a:r>
            <a:r>
              <a:rPr lang="es-ES" sz="2400" dirty="0"/>
              <a:t>describe </a:t>
            </a:r>
            <a:r>
              <a:rPr lang="es-ES" sz="2400" dirty="0" smtClean="0"/>
              <a:t>las dificultades </a:t>
            </a:r>
            <a:r>
              <a:rPr lang="es-ES" sz="2400" dirty="0"/>
              <a:t>escolares de </a:t>
            </a:r>
            <a:r>
              <a:rPr lang="es-ES" sz="2400" dirty="0" smtClean="0"/>
              <a:t>estos niños </a:t>
            </a:r>
            <a:r>
              <a:rPr lang="es-ES" sz="2400" dirty="0"/>
              <a:t>y </a:t>
            </a:r>
            <a:r>
              <a:rPr lang="es-ES" sz="2800" b="1" dirty="0"/>
              <a:t>recomienda</a:t>
            </a:r>
            <a:r>
              <a:rPr lang="es-ES" sz="2800" dirty="0"/>
              <a:t> que se </a:t>
            </a:r>
            <a:r>
              <a:rPr lang="es-ES" sz="2800" dirty="0" smtClean="0"/>
              <a:t>les dedique </a:t>
            </a:r>
            <a:r>
              <a:rPr lang="es-ES" sz="2800" dirty="0"/>
              <a:t>un </a:t>
            </a:r>
            <a:r>
              <a:rPr lang="es-ES" sz="2800" b="1" dirty="0">
                <a:solidFill>
                  <a:schemeClr val="accent4">
                    <a:lumMod val="75000"/>
                  </a:schemeClr>
                </a:solidFill>
              </a:rPr>
              <a:t>esfuerzo </a:t>
            </a:r>
            <a:r>
              <a:rPr lang="es-ES" sz="2800" b="1" dirty="0" smtClean="0">
                <a:solidFill>
                  <a:schemeClr val="accent4">
                    <a:lumMod val="75000"/>
                  </a:schemeClr>
                </a:solidFill>
              </a:rPr>
              <a:t>educativo suplementario</a:t>
            </a:r>
            <a:r>
              <a:rPr lang="es-ES" sz="2800" dirty="0"/>
              <a:t>.</a:t>
            </a:r>
          </a:p>
        </p:txBody>
      </p:sp>
      <p:sp>
        <p:nvSpPr>
          <p:cNvPr id="9" name="8 Elipse"/>
          <p:cNvSpPr/>
          <p:nvPr/>
        </p:nvSpPr>
        <p:spPr>
          <a:xfrm>
            <a:off x="1790700" y="6267451"/>
            <a:ext cx="895350" cy="419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flipV="1">
            <a:off x="2686050" y="3600450"/>
            <a:ext cx="2667000" cy="28765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Elipse"/>
          <p:cNvSpPr/>
          <p:nvPr/>
        </p:nvSpPr>
        <p:spPr>
          <a:xfrm>
            <a:off x="5200650" y="2686050"/>
            <a:ext cx="2190750" cy="14097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5200650" y="2971800"/>
            <a:ext cx="2190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/>
              <a:t>¡¡1.798!!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332790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048250" cy="695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048250" y="1331089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dirty="0" smtClean="0"/>
              <a:t>“Felipe</a:t>
            </a:r>
            <a:r>
              <a:rPr lang="es-ES" sz="2400" dirty="0"/>
              <a:t>, para, deja de actuar como un gusano. </a:t>
            </a:r>
          </a:p>
          <a:p>
            <a:r>
              <a:rPr lang="es-ES" sz="2400" dirty="0"/>
              <a:t>La mesa no es un lugar para retorcerse”</a:t>
            </a:r>
          </a:p>
          <a:p>
            <a:r>
              <a:rPr lang="es-ES" sz="2400" dirty="0"/>
              <a:t>Así habla el padre a su hijo.</a:t>
            </a:r>
          </a:p>
          <a:p>
            <a:r>
              <a:rPr lang="es-ES" sz="2400" dirty="0"/>
              <a:t>Lo dice en tono severo, no en broma.</a:t>
            </a:r>
          </a:p>
          <a:p>
            <a:r>
              <a:rPr lang="es-ES" sz="2400" dirty="0"/>
              <a:t>La madre frunce el ceño y </a:t>
            </a:r>
            <a:r>
              <a:rPr lang="es-ES" sz="2400" dirty="0" smtClean="0"/>
              <a:t>mira a </a:t>
            </a:r>
            <a:r>
              <a:rPr lang="es-ES" sz="2400" dirty="0"/>
              <a:t>otro lado.</a:t>
            </a:r>
          </a:p>
          <a:p>
            <a:r>
              <a:rPr lang="es-ES" sz="2400" dirty="0"/>
              <a:t>Sin embargo no dice nada.</a:t>
            </a:r>
          </a:p>
          <a:p>
            <a:r>
              <a:rPr lang="es-ES" sz="2400" dirty="0"/>
              <a:t>Pero Felipe no sigue el consejo.</a:t>
            </a:r>
          </a:p>
          <a:p>
            <a:r>
              <a:rPr lang="es-ES" sz="2400" dirty="0"/>
              <a:t>Él hará lo que quiere a cualquier precio.</a:t>
            </a:r>
          </a:p>
          <a:p>
            <a:r>
              <a:rPr lang="es-ES" sz="2400" dirty="0"/>
              <a:t>Él se dobla y se tira.</a:t>
            </a:r>
          </a:p>
          <a:p>
            <a:r>
              <a:rPr lang="es-ES" sz="2400" dirty="0"/>
              <a:t>Se mece y se </a:t>
            </a:r>
            <a:r>
              <a:rPr lang="es-ES" sz="2400" dirty="0" err="1"/>
              <a:t>rie</a:t>
            </a:r>
            <a:r>
              <a:rPr lang="es-ES" sz="2400" dirty="0"/>
              <a:t>….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133850" y="634484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b="1" dirty="0"/>
              <a:t>Zappel-Phillipp de Struwwelpeter (Hoffman, </a:t>
            </a:r>
            <a:r>
              <a:rPr lang="nb-NO" sz="3600" b="1" dirty="0"/>
              <a:t>1845</a:t>
            </a:r>
            <a:r>
              <a:rPr lang="nb-NO" sz="2800" b="1" dirty="0"/>
              <a:t>)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705350" y="5410200"/>
            <a:ext cx="7181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accent4">
                    <a:lumMod val="75000"/>
                  </a:schemeClr>
                </a:solidFill>
              </a:rPr>
              <a:t>1.500 ejemplares fueron vendidos en un mes, y a </a:t>
            </a:r>
            <a:r>
              <a:rPr lang="es-ES" sz="2800" b="1" dirty="0" smtClean="0">
                <a:solidFill>
                  <a:schemeClr val="accent4">
                    <a:lumMod val="75000"/>
                  </a:schemeClr>
                </a:solidFill>
              </a:rPr>
              <a:t>esta, </a:t>
            </a:r>
            <a:r>
              <a:rPr lang="es-ES" sz="2800" b="1" dirty="0">
                <a:solidFill>
                  <a:schemeClr val="accent4">
                    <a:lumMod val="75000"/>
                  </a:schemeClr>
                </a:solidFill>
              </a:rPr>
              <a:t>siguieron infinidad de ediciones y traducciones a múltiples idiomas</a:t>
            </a:r>
          </a:p>
        </p:txBody>
      </p:sp>
    </p:spTree>
    <p:extLst>
      <p:ext uri="{BB962C8B-B14F-4D97-AF65-F5344CB8AC3E}">
        <p14:creationId xmlns:p14="http://schemas.microsoft.com/office/powerpoint/2010/main" val="295388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0150" y="2228851"/>
            <a:ext cx="9867900" cy="1943100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b="1" dirty="0"/>
              <a:t>Hacer un adecuado «historial clínico» que será clave para «aclarar dudas a la familia» , así como para una correcta intervención.</a:t>
            </a:r>
            <a:br>
              <a:rPr lang="es-ES" b="1" dirty="0"/>
            </a:b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0867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HISTORIAL CLÍNICO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43100"/>
            <a:ext cx="11201400" cy="42291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DSM –IV (DSM 5) </a:t>
            </a:r>
            <a:r>
              <a:rPr lang="es-ES" sz="2800" b="1" dirty="0" smtClean="0"/>
              <a:t>Diagnóstico </a:t>
            </a:r>
            <a:r>
              <a:rPr lang="es-ES" sz="2800" b="1" dirty="0" err="1" smtClean="0"/>
              <a:t>Multiaxial</a:t>
            </a:r>
            <a:r>
              <a:rPr lang="es-ES" sz="2800" dirty="0" smtClean="0"/>
              <a:t>, que comprende 5 ejes: </a:t>
            </a:r>
            <a:r>
              <a:rPr lang="es-ES" sz="2800" u="sng" dirty="0" smtClean="0"/>
              <a:t>eje IV Problemas psicosociales y ambientales</a:t>
            </a:r>
          </a:p>
          <a:p>
            <a:pPr marL="0" indent="0">
              <a:buNone/>
            </a:pPr>
            <a:r>
              <a:rPr lang="es-ES" sz="2800" b="1" dirty="0"/>
              <a:t>Problemas relativos al grupo primario de apoyo, Problemas relativos al ambiente </a:t>
            </a:r>
            <a:r>
              <a:rPr lang="es-ES" sz="2800" b="1" dirty="0" smtClean="0"/>
              <a:t>social, </a:t>
            </a:r>
            <a:r>
              <a:rPr lang="es-ES" sz="2800" b="1" dirty="0"/>
              <a:t>Problemas relativos a la enseñanza y </a:t>
            </a:r>
            <a:r>
              <a:rPr lang="es-ES" sz="2800" b="1" dirty="0" smtClean="0"/>
              <a:t>otros </a:t>
            </a:r>
            <a:r>
              <a:rPr lang="es-ES" sz="2800" b="1" dirty="0"/>
              <a:t>problemas psicosociales y </a:t>
            </a:r>
            <a:r>
              <a:rPr lang="es-ES" sz="2800" b="1" dirty="0" smtClean="0"/>
              <a:t>ambientales.</a:t>
            </a:r>
          </a:p>
          <a:p>
            <a:pPr marL="0" indent="0">
              <a:buNone/>
            </a:pPr>
            <a:endParaRPr lang="es-ES" sz="2800" b="1" dirty="0" smtClean="0"/>
          </a:p>
          <a:p>
            <a:r>
              <a:rPr lang="es-ES" sz="2800" b="1" dirty="0" smtClean="0"/>
              <a:t>Historial evolutivo </a:t>
            </a:r>
            <a:r>
              <a:rPr lang="es-ES" sz="2800" dirty="0" smtClean="0"/>
              <a:t>del afectado:  sintomatología, reacciones del ambiente, intervenciones previas, existencia o no de diagnósticos previos …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54668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276964"/>
              </p:ext>
            </p:extLst>
          </p:nvPr>
        </p:nvGraphicFramePr>
        <p:xfrm>
          <a:off x="457200" y="571500"/>
          <a:ext cx="11391900" cy="5962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8953500" y="4972050"/>
            <a:ext cx="27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01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496778"/>
              </p:ext>
            </p:extLst>
          </p:nvPr>
        </p:nvGraphicFramePr>
        <p:xfrm>
          <a:off x="457200" y="0"/>
          <a:ext cx="1110615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41068">
            <a:off x="4440109" y="3335243"/>
            <a:ext cx="2439491" cy="152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61097">
            <a:off x="2962837" y="2519125"/>
            <a:ext cx="1608203" cy="117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Flecha izquierda y derecha"/>
          <p:cNvSpPr/>
          <p:nvPr/>
        </p:nvSpPr>
        <p:spPr>
          <a:xfrm rot="20290947">
            <a:off x="7142988" y="4729119"/>
            <a:ext cx="2207107" cy="1047750"/>
          </a:xfrm>
          <a:prstGeom prst="leftRightArrow">
            <a:avLst>
              <a:gd name="adj1" fmla="val 50000"/>
              <a:gd name="adj2" fmla="val 2636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arriba y abajo"/>
          <p:cNvSpPr/>
          <p:nvPr/>
        </p:nvSpPr>
        <p:spPr>
          <a:xfrm rot="19462775">
            <a:off x="7124700" y="3371850"/>
            <a:ext cx="800100" cy="135255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Abrir llave"/>
          <p:cNvSpPr/>
          <p:nvPr/>
        </p:nvSpPr>
        <p:spPr>
          <a:xfrm>
            <a:off x="6805680" y="266700"/>
            <a:ext cx="719070" cy="18476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7332150" y="451876"/>
            <a:ext cx="426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INTERNO:  Sentimientos, actitudes</a:t>
            </a:r>
          </a:p>
          <a:p>
            <a:endParaRPr lang="es-ES" dirty="0"/>
          </a:p>
          <a:p>
            <a:r>
              <a:rPr lang="es-ES" dirty="0" smtClean="0"/>
              <a:t>EXTERNO: diagnóstico,  incomprensión, dificultades  escolares / sociales, gastos extras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382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800" dirty="0"/>
              <a:t>¿QUÉ HACER PARA </a:t>
            </a:r>
            <a:r>
              <a:rPr lang="es-ES" sz="4800" b="1" dirty="0"/>
              <a:t>REDUCIR</a:t>
            </a:r>
            <a:r>
              <a:rPr lang="es-ES" sz="4800" dirty="0"/>
              <a:t> EL </a:t>
            </a:r>
            <a:r>
              <a:rPr lang="es-ES" sz="4800" dirty="0" smtClean="0"/>
              <a:t>ESTRÉS INTERNO EN LA FAMILIA?</a:t>
            </a:r>
            <a:endParaRPr lang="es-ES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42950" y="2743200"/>
            <a:ext cx="10972800" cy="3409950"/>
          </a:xfrm>
        </p:spPr>
        <p:txBody>
          <a:bodyPr>
            <a:normAutofit/>
          </a:bodyPr>
          <a:lstStyle/>
          <a:p>
            <a:r>
              <a:rPr lang="es-ES" sz="4400" dirty="0" smtClean="0"/>
              <a:t>APOYO DEL GRUPO: </a:t>
            </a:r>
            <a:r>
              <a:rPr lang="es-ES" sz="4400" b="1" dirty="0" smtClean="0"/>
              <a:t>ASOCIACIONISMO</a:t>
            </a:r>
          </a:p>
          <a:p>
            <a:r>
              <a:rPr lang="es-ES" sz="4400" dirty="0" smtClean="0"/>
              <a:t>CONOCIMIENTO DEL TRASTORNO</a:t>
            </a:r>
          </a:p>
          <a:p>
            <a:r>
              <a:rPr lang="es-ES" sz="4400" dirty="0" smtClean="0"/>
              <a:t>FORMACIÓN </a:t>
            </a:r>
            <a:endParaRPr lang="es-ES" sz="4400" dirty="0"/>
          </a:p>
        </p:txBody>
      </p:sp>
      <p:sp>
        <p:nvSpPr>
          <p:cNvPr id="4" name="3 Rectángulo"/>
          <p:cNvSpPr/>
          <p:nvPr/>
        </p:nvSpPr>
        <p:spPr>
          <a:xfrm rot="19881387">
            <a:off x="7418407" y="3818878"/>
            <a:ext cx="44694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¿POR QUÉ?</a:t>
            </a:r>
            <a:endParaRPr lang="es-E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443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750" y="2098675"/>
            <a:ext cx="9601200" cy="1235075"/>
          </a:xfrm>
        </p:spPr>
        <p:txBody>
          <a:bodyPr>
            <a:normAutofit/>
          </a:bodyPr>
          <a:lstStyle/>
          <a:p>
            <a:r>
              <a:rPr lang="es-ES" sz="7200" dirty="0" smtClean="0"/>
              <a:t>PORQUE…..</a:t>
            </a:r>
            <a:endParaRPr lang="es-ES" sz="7200" dirty="0"/>
          </a:p>
        </p:txBody>
      </p:sp>
    </p:spTree>
    <p:extLst>
      <p:ext uri="{BB962C8B-B14F-4D97-AF65-F5344CB8AC3E}">
        <p14:creationId xmlns:p14="http://schemas.microsoft.com/office/powerpoint/2010/main" val="8372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434471" cy="6858000"/>
          </a:xfrm>
        </p:spPr>
      </p:pic>
      <p:sp>
        <p:nvSpPr>
          <p:cNvPr id="8" name="7 CuadroTexto"/>
          <p:cNvSpPr txBox="1"/>
          <p:nvPr/>
        </p:nvSpPr>
        <p:spPr>
          <a:xfrm rot="10800000" flipH="1" flipV="1">
            <a:off x="7613374" y="2822263"/>
            <a:ext cx="45057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Los padres  SON  el  FACTOR PRIMORDIAL en el tratamiento del TDAH</a:t>
            </a:r>
          </a:p>
        </p:txBody>
      </p:sp>
    </p:spTree>
    <p:extLst>
      <p:ext uri="{BB962C8B-B14F-4D97-AF65-F5344CB8AC3E}">
        <p14:creationId xmlns:p14="http://schemas.microsoft.com/office/powerpoint/2010/main" val="119867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404" y="-190411"/>
            <a:ext cx="12262404" cy="7048411"/>
          </a:xfrm>
        </p:spPr>
      </p:pic>
      <p:sp>
        <p:nvSpPr>
          <p:cNvPr id="5" name="4 Rectángulo"/>
          <p:cNvSpPr/>
          <p:nvPr/>
        </p:nvSpPr>
        <p:spPr>
          <a:xfrm rot="20573837">
            <a:off x="6824633" y="4787951"/>
            <a:ext cx="47423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impacto</a:t>
            </a:r>
            <a:endParaRPr lang="es-E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23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4 CuadroTexto"/>
          <p:cNvSpPr txBox="1"/>
          <p:nvPr/>
        </p:nvSpPr>
        <p:spPr>
          <a:xfrm>
            <a:off x="361950" y="457200"/>
            <a:ext cx="46101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chemeClr val="accent1"/>
                </a:solidFill>
              </a:rPr>
              <a:t>Tienen que convertirse en verdaderos </a:t>
            </a:r>
            <a:r>
              <a:rPr lang="es-ES" sz="4000" b="1" dirty="0">
                <a:solidFill>
                  <a:schemeClr val="accent1"/>
                </a:solidFill>
              </a:rPr>
              <a:t>profesionales</a:t>
            </a:r>
            <a:r>
              <a:rPr lang="es-ES" sz="4000" dirty="0">
                <a:solidFill>
                  <a:schemeClr val="accent1"/>
                </a:solidFill>
              </a:rPr>
              <a:t> sobre el Trastorno para ACOMPAÑAR  a su </a:t>
            </a:r>
            <a:r>
              <a:rPr lang="es-ES" sz="4000" dirty="0" err="1">
                <a:solidFill>
                  <a:schemeClr val="accent1"/>
                </a:solidFill>
              </a:rPr>
              <a:t>hij</a:t>
            </a:r>
            <a:r>
              <a:rPr lang="es-ES" sz="4000" dirty="0">
                <a:solidFill>
                  <a:schemeClr val="accent1"/>
                </a:solidFill>
              </a:rPr>
              <a:t>@</a:t>
            </a:r>
          </a:p>
        </p:txBody>
      </p:sp>
    </p:spTree>
    <p:extLst>
      <p:ext uri="{BB962C8B-B14F-4D97-AF65-F5344CB8AC3E}">
        <p14:creationId xmlns:p14="http://schemas.microsoft.com/office/powerpoint/2010/main" val="381085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49" y="-73158"/>
            <a:ext cx="9448799" cy="7062899"/>
          </a:xfrm>
        </p:spPr>
      </p:pic>
      <p:sp>
        <p:nvSpPr>
          <p:cNvPr id="5" name="4 Rectángulo"/>
          <p:cNvSpPr/>
          <p:nvPr/>
        </p:nvSpPr>
        <p:spPr>
          <a:xfrm rot="20026577">
            <a:off x="6685065" y="2617480"/>
            <a:ext cx="59973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</a:rPr>
              <a:t>entrenamiento</a:t>
            </a:r>
            <a:endParaRPr lang="es-ES" sz="5400" b="1" cap="all" spc="0" dirty="0">
              <a:ln w="0"/>
              <a:solidFill>
                <a:sysClr val="windowText" lastClr="0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-1" y="4132535"/>
            <a:ext cx="67897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en las técnicas cognitivo-conductuales </a:t>
            </a:r>
            <a:r>
              <a:rPr lang="es-ES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específicas para </a:t>
            </a:r>
            <a:r>
              <a:rPr lang="es-ES" sz="3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el TDAH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8496300" y="4609588"/>
            <a:ext cx="3695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chemeClr val="tx2"/>
                </a:solidFill>
              </a:rPr>
              <a:t>PADRES E HIJOS</a:t>
            </a:r>
            <a:endParaRPr lang="es-E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98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50" y="704850"/>
            <a:ext cx="8245316" cy="5686425"/>
          </a:xfrm>
        </p:spPr>
      </p:pic>
      <p:sp>
        <p:nvSpPr>
          <p:cNvPr id="5" name="4 CuadroTexto"/>
          <p:cNvSpPr txBox="1"/>
          <p:nvPr/>
        </p:nvSpPr>
        <p:spPr>
          <a:xfrm>
            <a:off x="1123950" y="3181350"/>
            <a:ext cx="6038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CLAVES EN EL TRATAMIENTO </a:t>
            </a:r>
          </a:p>
          <a:p>
            <a:r>
              <a:rPr lang="es-ES" sz="4000" dirty="0" smtClean="0"/>
              <a:t>COGNITIVO-CONDUCTUAL</a:t>
            </a:r>
            <a:endParaRPr lang="es-ES" sz="4000" dirty="0"/>
          </a:p>
        </p:txBody>
      </p:sp>
      <p:sp>
        <p:nvSpPr>
          <p:cNvPr id="6" name="5 Rectángulo"/>
          <p:cNvSpPr/>
          <p:nvPr/>
        </p:nvSpPr>
        <p:spPr>
          <a:xfrm>
            <a:off x="6362910" y="2644169"/>
            <a:ext cx="55755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MANEJO DE ANTECEDENTES</a:t>
            </a:r>
            <a:endParaRPr lang="es-E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318122" y="3772763"/>
            <a:ext cx="58769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CONTROL DE SITUACIONES</a:t>
            </a:r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273333" y="5120342"/>
            <a:ext cx="56651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TIPO DE COMUNICACIÓN</a:t>
            </a:r>
            <a:endParaRPr lang="es-E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092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34400" y="1679575"/>
            <a:ext cx="3200400" cy="2663825"/>
          </a:xfrm>
        </p:spPr>
        <p:txBody>
          <a:bodyPr>
            <a:normAutofit/>
          </a:bodyPr>
          <a:lstStyle/>
          <a:p>
            <a:r>
              <a:rPr lang="es-ES" sz="4400" dirty="0" smtClean="0"/>
              <a:t>CREAR</a:t>
            </a:r>
            <a:br>
              <a:rPr lang="es-ES" sz="4400" dirty="0" smtClean="0"/>
            </a:br>
            <a:r>
              <a:rPr lang="es-ES" sz="5400" dirty="0" smtClean="0"/>
              <a:t>HÁBITOS Y RUTINAS</a:t>
            </a:r>
            <a:endParaRPr lang="es-ES" sz="54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2000" cy="6850607"/>
          </a:xfrm>
        </p:spPr>
      </p:pic>
      <p:sp>
        <p:nvSpPr>
          <p:cNvPr id="5" name="4 CuadroTexto"/>
          <p:cNvSpPr txBox="1"/>
          <p:nvPr/>
        </p:nvSpPr>
        <p:spPr>
          <a:xfrm>
            <a:off x="8969829" y="413657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TIENEN QUE…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00174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838200"/>
            <a:ext cx="102108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r>
              <a:rPr lang="es-ES" sz="3600" dirty="0" smtClean="0"/>
              <a:t>Una </a:t>
            </a:r>
            <a:r>
              <a:rPr lang="es-ES" sz="3600" b="1" dirty="0"/>
              <a:t>actividad</a:t>
            </a:r>
            <a:r>
              <a:rPr lang="es-ES" sz="3600" dirty="0"/>
              <a:t>, que todos los días a la </a:t>
            </a:r>
            <a:r>
              <a:rPr lang="es-ES" sz="3600" dirty="0" smtClean="0"/>
              <a:t>misma hora </a:t>
            </a:r>
            <a:r>
              <a:rPr lang="es-ES" sz="3600" dirty="0"/>
              <a:t>y de la </a:t>
            </a:r>
            <a:r>
              <a:rPr lang="es-ES" sz="3600" b="1" dirty="0"/>
              <a:t>misma manera </a:t>
            </a:r>
            <a:r>
              <a:rPr lang="es-ES" sz="3600" dirty="0"/>
              <a:t>lo </a:t>
            </a:r>
            <a:r>
              <a:rPr lang="es-ES" sz="3600" dirty="0" smtClean="0"/>
              <a:t>hacemos de </a:t>
            </a:r>
            <a:r>
              <a:rPr lang="es-ES" sz="3600" dirty="0"/>
              <a:t>manera </a:t>
            </a:r>
            <a:r>
              <a:rPr lang="es-ES" sz="3600" b="1" dirty="0"/>
              <a:t>constante</a:t>
            </a:r>
          </a:p>
          <a:p>
            <a:r>
              <a:rPr lang="es-ES" sz="3600" b="1" dirty="0" smtClean="0"/>
              <a:t>Modelo</a:t>
            </a:r>
            <a:r>
              <a:rPr lang="es-ES" sz="3600" dirty="0"/>
              <a:t>, lo hacemos </a:t>
            </a:r>
            <a:r>
              <a:rPr lang="es-ES" sz="3600" dirty="0" smtClean="0"/>
              <a:t>nosotros y estamos </a:t>
            </a:r>
            <a:r>
              <a:rPr lang="es-ES" sz="3600" dirty="0"/>
              <a:t>delante mientras que hacemos </a:t>
            </a:r>
            <a:r>
              <a:rPr lang="es-ES" sz="3600" dirty="0" smtClean="0"/>
              <a:t>de </a:t>
            </a:r>
            <a:r>
              <a:rPr lang="es-ES" sz="3600" b="1" dirty="0" smtClean="0"/>
              <a:t>guía</a:t>
            </a:r>
            <a:r>
              <a:rPr lang="es-ES" sz="3600" dirty="0"/>
              <a:t>.</a:t>
            </a:r>
          </a:p>
          <a:p>
            <a:r>
              <a:rPr lang="es-ES" sz="3600" dirty="0" smtClean="0"/>
              <a:t>Le </a:t>
            </a:r>
            <a:r>
              <a:rPr lang="es-ES" sz="3600" dirty="0"/>
              <a:t>ayudamos y </a:t>
            </a:r>
            <a:r>
              <a:rPr lang="es-ES" sz="3600" dirty="0" smtClean="0"/>
              <a:t>colaboramos </a:t>
            </a:r>
            <a:r>
              <a:rPr lang="es-ES" sz="3600" b="1" dirty="0" smtClean="0"/>
              <a:t>Valorando </a:t>
            </a:r>
            <a:r>
              <a:rPr lang="es-ES" sz="3600" dirty="0"/>
              <a:t>cada intento</a:t>
            </a:r>
          </a:p>
          <a:p>
            <a:r>
              <a:rPr lang="es-ES" sz="3600" dirty="0" smtClean="0"/>
              <a:t>Tenemos </a:t>
            </a:r>
            <a:r>
              <a:rPr lang="es-ES" sz="3600" b="1" dirty="0"/>
              <a:t>paciencia </a:t>
            </a:r>
            <a:r>
              <a:rPr lang="es-ES" sz="3600" dirty="0"/>
              <a:t>y no nos enfadamos</a:t>
            </a:r>
          </a:p>
        </p:txBody>
      </p:sp>
    </p:spTree>
    <p:extLst>
      <p:ext uri="{BB962C8B-B14F-4D97-AF65-F5344CB8AC3E}">
        <p14:creationId xmlns:p14="http://schemas.microsoft.com/office/powerpoint/2010/main" val="49590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4350" y="666750"/>
            <a:ext cx="10382250" cy="5505450"/>
          </a:xfrm>
        </p:spPr>
        <p:txBody>
          <a:bodyPr>
            <a:normAutofit/>
          </a:bodyPr>
          <a:lstStyle/>
          <a:p>
            <a:r>
              <a:rPr lang="es-ES" sz="3200" b="1" dirty="0"/>
              <a:t>Externalizar las rutinas y las </a:t>
            </a:r>
            <a:r>
              <a:rPr lang="es-ES" sz="3200" b="1" dirty="0" smtClean="0"/>
              <a:t>normas: </a:t>
            </a:r>
            <a:r>
              <a:rPr lang="es-ES" sz="3200" dirty="0" smtClean="0"/>
              <a:t>dibujos</a:t>
            </a:r>
            <a:r>
              <a:rPr lang="es-ES" sz="3200" dirty="0"/>
              <a:t>, carteles, </a:t>
            </a:r>
            <a:r>
              <a:rPr lang="es-ES" sz="3200" dirty="0" smtClean="0"/>
              <a:t>fotos, recordatorios</a:t>
            </a:r>
            <a:r>
              <a:rPr lang="es-ES" sz="3200" dirty="0"/>
              <a:t>, </a:t>
            </a:r>
            <a:r>
              <a:rPr lang="es-ES" sz="3200" dirty="0" err="1"/>
              <a:t>Posit</a:t>
            </a:r>
            <a:r>
              <a:rPr lang="es-ES" sz="3200" dirty="0"/>
              <a:t>, </a:t>
            </a:r>
            <a:r>
              <a:rPr lang="es-ES" sz="3200" dirty="0" smtClean="0"/>
              <a:t>etiquetas</a:t>
            </a:r>
          </a:p>
          <a:p>
            <a:pPr marL="0" indent="0">
              <a:buNone/>
            </a:pPr>
            <a:endParaRPr lang="es-ES" sz="3200" dirty="0" smtClean="0"/>
          </a:p>
          <a:p>
            <a:r>
              <a:rPr lang="es-ES" sz="3200" b="1" dirty="0"/>
              <a:t>Externalizar el </a:t>
            </a:r>
            <a:r>
              <a:rPr lang="es-ES" sz="3200" b="1" dirty="0" smtClean="0"/>
              <a:t>tiempo: </a:t>
            </a:r>
            <a:r>
              <a:rPr lang="es-ES" sz="3200" dirty="0" smtClean="0"/>
              <a:t>relojes</a:t>
            </a:r>
            <a:r>
              <a:rPr lang="es-ES" sz="3200" dirty="0"/>
              <a:t>, contadores, señales acústicas, </a:t>
            </a:r>
            <a:r>
              <a:rPr lang="es-ES" sz="3200" dirty="0" smtClean="0"/>
              <a:t>alarmas…</a:t>
            </a:r>
          </a:p>
          <a:p>
            <a:endParaRPr lang="es-ES" sz="3200" dirty="0" smtClean="0"/>
          </a:p>
          <a:p>
            <a:r>
              <a:rPr lang="es-ES" sz="3200" b="1" dirty="0"/>
              <a:t>Externalizar la planificación, motivación, </a:t>
            </a:r>
            <a:r>
              <a:rPr lang="es-ES" sz="3200" b="1" dirty="0" smtClean="0"/>
              <a:t>objetivos</a:t>
            </a:r>
            <a:r>
              <a:rPr lang="es-ES" sz="3200" dirty="0" smtClean="0"/>
              <a:t>: </a:t>
            </a:r>
            <a:r>
              <a:rPr lang="es-ES" sz="3200" dirty="0" err="1" smtClean="0"/>
              <a:t>planning</a:t>
            </a:r>
            <a:r>
              <a:rPr lang="es-ES" sz="3200" dirty="0"/>
              <a:t>, </a:t>
            </a:r>
            <a:r>
              <a:rPr lang="es-ES" sz="3200" dirty="0" smtClean="0"/>
              <a:t>fotos, videos</a:t>
            </a:r>
            <a:r>
              <a:rPr lang="es-ES" sz="3200" dirty="0"/>
              <a:t>, agendas, avisos en el móvil…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788933" y="5424785"/>
            <a:ext cx="3385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POR QUE…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085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8943" y="903155"/>
            <a:ext cx="9601200" cy="5519416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……. Retenemos % de lo </a:t>
            </a:r>
            <a:r>
              <a:rPr lang="es-ES" dirty="0" smtClean="0"/>
              <a:t>que…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10 </a:t>
            </a:r>
            <a:r>
              <a:rPr lang="es-ES" dirty="0"/>
              <a:t>% </a:t>
            </a:r>
            <a:r>
              <a:rPr lang="es-ES" dirty="0" smtClean="0"/>
              <a:t>leemos </a:t>
            </a: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 </a:t>
            </a: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20 </a:t>
            </a:r>
            <a:r>
              <a:rPr lang="es-ES" dirty="0"/>
              <a:t>% </a:t>
            </a:r>
            <a:r>
              <a:rPr lang="es-ES" dirty="0" smtClean="0"/>
              <a:t>escuchamos</a:t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30 </a:t>
            </a:r>
            <a:r>
              <a:rPr lang="es-ES" dirty="0"/>
              <a:t>% </a:t>
            </a:r>
            <a:r>
              <a:rPr lang="es-ES" dirty="0" smtClean="0"/>
              <a:t>vemos</a:t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50 </a:t>
            </a:r>
            <a:r>
              <a:rPr lang="es-ES" dirty="0"/>
              <a:t>% vemos y </a:t>
            </a:r>
            <a:r>
              <a:rPr lang="es-ES" dirty="0" smtClean="0"/>
              <a:t>oímos</a:t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70 </a:t>
            </a:r>
            <a:r>
              <a:rPr lang="es-ES" dirty="0"/>
              <a:t>% decimos a </a:t>
            </a:r>
            <a:r>
              <a:rPr lang="es-ES" dirty="0" smtClean="0"/>
              <a:t>otros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90 </a:t>
            </a:r>
            <a:r>
              <a:rPr lang="es-ES" dirty="0"/>
              <a:t>% decimos y hacemos</a:t>
            </a:r>
          </a:p>
        </p:txBody>
      </p:sp>
    </p:spTree>
    <p:extLst>
      <p:ext uri="{BB962C8B-B14F-4D97-AF65-F5344CB8AC3E}">
        <p14:creationId xmlns:p14="http://schemas.microsoft.com/office/powerpoint/2010/main" val="350815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448550" y="23622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/>
              <a:t>ÓRDENES</a:t>
            </a:r>
            <a:endParaRPr lang="es-ES" sz="4400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073" y="0"/>
            <a:ext cx="9487264" cy="6858000"/>
          </a:xfrm>
        </p:spPr>
      </p:pic>
      <p:sp>
        <p:nvSpPr>
          <p:cNvPr id="7" name="6 CuadroTexto"/>
          <p:cNvSpPr txBox="1"/>
          <p:nvPr/>
        </p:nvSpPr>
        <p:spPr>
          <a:xfrm>
            <a:off x="9318170" y="566057"/>
            <a:ext cx="2873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APRENDER A DAR…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98697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90600" y="400050"/>
            <a:ext cx="10801350" cy="6229350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  <a:p>
            <a:r>
              <a:rPr lang="es-ES" sz="3200" b="1" dirty="0" smtClean="0"/>
              <a:t>Pocas</a:t>
            </a:r>
            <a:r>
              <a:rPr lang="es-ES" sz="3200" dirty="0"/>
              <a:t>, claras, realistas y en </a:t>
            </a:r>
            <a:r>
              <a:rPr lang="es-ES" sz="3200" dirty="0" smtClean="0"/>
              <a:t>positivo</a:t>
            </a:r>
          </a:p>
          <a:p>
            <a:r>
              <a:rPr lang="es-ES" sz="3200" b="1" dirty="0"/>
              <a:t>Control estimular </a:t>
            </a:r>
            <a:r>
              <a:rPr lang="es-ES" sz="3200" dirty="0"/>
              <a:t>: elegir el momento, y la situación , eliminando los estímulos </a:t>
            </a:r>
            <a:r>
              <a:rPr lang="es-ES" sz="3200" dirty="0" smtClean="0"/>
              <a:t>distractores</a:t>
            </a:r>
          </a:p>
          <a:p>
            <a:r>
              <a:rPr lang="es-ES" sz="3200" dirty="0" smtClean="0"/>
              <a:t>Tono </a:t>
            </a:r>
            <a:r>
              <a:rPr lang="es-ES" sz="3200" dirty="0"/>
              <a:t>de voz firme y </a:t>
            </a:r>
            <a:r>
              <a:rPr lang="es-ES" sz="3200" dirty="0" smtClean="0"/>
              <a:t>seguro.</a:t>
            </a:r>
          </a:p>
          <a:p>
            <a:r>
              <a:rPr lang="es-ES" sz="3200" dirty="0" smtClean="0"/>
              <a:t> </a:t>
            </a:r>
            <a:r>
              <a:rPr lang="es-ES" sz="3200" b="1" dirty="0"/>
              <a:t>E</a:t>
            </a:r>
            <a:r>
              <a:rPr lang="es-ES" sz="3200" b="1" dirty="0" smtClean="0"/>
              <a:t>xpresión </a:t>
            </a:r>
            <a:r>
              <a:rPr lang="es-ES" sz="3200" dirty="0"/>
              <a:t>y </a:t>
            </a:r>
            <a:r>
              <a:rPr lang="es-ES" sz="3200" dirty="0" smtClean="0"/>
              <a:t>gestos acordes </a:t>
            </a:r>
          </a:p>
          <a:p>
            <a:r>
              <a:rPr lang="es-ES" sz="3200" dirty="0"/>
              <a:t>C</a:t>
            </a:r>
            <a:r>
              <a:rPr lang="es-ES" sz="3200" dirty="0" smtClean="0"/>
              <a:t>ontacto físico o lo </a:t>
            </a:r>
            <a:r>
              <a:rPr lang="es-ES" sz="3200" dirty="0"/>
              <a:t>mas </a:t>
            </a:r>
            <a:r>
              <a:rPr lang="es-ES" sz="3200" b="1" dirty="0"/>
              <a:t>cerca </a:t>
            </a:r>
            <a:r>
              <a:rPr lang="es-ES" sz="3200" dirty="0"/>
              <a:t>posible</a:t>
            </a:r>
          </a:p>
          <a:p>
            <a:r>
              <a:rPr lang="es-ES" sz="3200" dirty="0" smtClean="0"/>
              <a:t>Que </a:t>
            </a:r>
            <a:r>
              <a:rPr lang="es-ES" sz="3200" dirty="0"/>
              <a:t>te </a:t>
            </a:r>
            <a:r>
              <a:rPr lang="es-ES" sz="3200" b="1" dirty="0"/>
              <a:t>mire </a:t>
            </a:r>
            <a:r>
              <a:rPr lang="es-ES" sz="3200" dirty="0"/>
              <a:t>y deje de hacer lo que </a:t>
            </a:r>
            <a:r>
              <a:rPr lang="es-ES" sz="3200" dirty="0" smtClean="0"/>
              <a:t>esta haciendo</a:t>
            </a:r>
            <a:endParaRPr lang="es-ES" sz="3200" dirty="0"/>
          </a:p>
          <a:p>
            <a:r>
              <a:rPr lang="es-ES" sz="3200" b="1" dirty="0" smtClean="0"/>
              <a:t>No </a:t>
            </a:r>
            <a:r>
              <a:rPr lang="es-ES" sz="3200" dirty="0"/>
              <a:t>entrar a </a:t>
            </a:r>
            <a:r>
              <a:rPr lang="es-ES" sz="3200" b="1" dirty="0"/>
              <a:t>argumentar</a:t>
            </a:r>
            <a:r>
              <a:rPr lang="es-ES" sz="3200" dirty="0"/>
              <a:t>, explicar, </a:t>
            </a:r>
            <a:r>
              <a:rPr lang="es-ES" sz="3200" dirty="0" smtClean="0"/>
              <a:t>razonar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57947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1950" y="419100"/>
            <a:ext cx="10534650" cy="5753100"/>
          </a:xfrm>
        </p:spPr>
        <p:txBody>
          <a:bodyPr>
            <a:noAutofit/>
          </a:bodyPr>
          <a:lstStyle/>
          <a:p>
            <a:r>
              <a:rPr lang="es-ES" sz="3200" b="1" dirty="0"/>
              <a:t>NO IRSE</a:t>
            </a:r>
          </a:p>
          <a:p>
            <a:r>
              <a:rPr lang="es-ES" sz="3200" dirty="0" smtClean="0"/>
              <a:t>NO </a:t>
            </a:r>
            <a:r>
              <a:rPr lang="es-ES" sz="3200" dirty="0"/>
              <a:t>DARLE DEMASIADO TIEMPO </a:t>
            </a:r>
            <a:r>
              <a:rPr lang="es-ES" sz="3200" b="1" dirty="0"/>
              <a:t>YA ES YA </a:t>
            </a:r>
            <a:r>
              <a:rPr lang="es-ES" sz="3200" dirty="0" smtClean="0"/>
              <a:t>, al </a:t>
            </a:r>
            <a:r>
              <a:rPr lang="es-ES" sz="3200" dirty="0"/>
              <a:t>igual que NO es NO</a:t>
            </a:r>
          </a:p>
          <a:p>
            <a:r>
              <a:rPr lang="es-ES" sz="3200" dirty="0" smtClean="0"/>
              <a:t>Que </a:t>
            </a:r>
            <a:r>
              <a:rPr lang="es-ES" sz="3200" b="1" dirty="0"/>
              <a:t>repita</a:t>
            </a:r>
            <a:r>
              <a:rPr lang="es-ES" sz="3200" dirty="0"/>
              <a:t> en alto la orden</a:t>
            </a:r>
          </a:p>
          <a:p>
            <a:r>
              <a:rPr lang="es-ES" sz="3200" dirty="0" smtClean="0"/>
              <a:t>Trabajar </a:t>
            </a:r>
            <a:r>
              <a:rPr lang="es-ES" sz="3200" dirty="0"/>
              <a:t>con su </a:t>
            </a:r>
            <a:r>
              <a:rPr lang="es-ES" sz="3200" b="1" dirty="0"/>
              <a:t>imaginación </a:t>
            </a:r>
            <a:r>
              <a:rPr lang="es-ES" sz="3200" dirty="0"/>
              <a:t>( del pasado y </a:t>
            </a:r>
            <a:r>
              <a:rPr lang="es-ES" sz="3200" dirty="0" smtClean="0"/>
              <a:t>del futuro</a:t>
            </a:r>
            <a:r>
              <a:rPr lang="es-ES" sz="3200" dirty="0"/>
              <a:t>) “</a:t>
            </a:r>
            <a:r>
              <a:rPr lang="es-ES" sz="3200" i="1" dirty="0"/>
              <a:t>que ha pasado cuando…que va a </a:t>
            </a:r>
            <a:r>
              <a:rPr lang="es-ES" sz="3200" i="1" dirty="0" smtClean="0"/>
              <a:t>pasar si</a:t>
            </a:r>
            <a:r>
              <a:rPr lang="es-ES" sz="3200" i="1" dirty="0"/>
              <a:t>…”</a:t>
            </a:r>
          </a:p>
          <a:p>
            <a:r>
              <a:rPr lang="es-ES" sz="3200" b="1" dirty="0" smtClean="0"/>
              <a:t>Persistir </a:t>
            </a:r>
            <a:r>
              <a:rPr lang="es-ES" sz="3200" dirty="0"/>
              <a:t>en darle la orden</a:t>
            </a:r>
          </a:p>
          <a:p>
            <a:r>
              <a:rPr lang="es-ES" sz="3200" b="1" dirty="0" smtClean="0"/>
              <a:t>Obligarle </a:t>
            </a:r>
            <a:r>
              <a:rPr lang="es-ES" sz="3200" dirty="0"/>
              <a:t>a hacerlo o impedir que </a:t>
            </a:r>
            <a:r>
              <a:rPr lang="es-ES" sz="3200" dirty="0" smtClean="0"/>
              <a:t>sigua haciendo </a:t>
            </a:r>
            <a:r>
              <a:rPr lang="es-ES" sz="3200" dirty="0"/>
              <a:t>lo que esta </a:t>
            </a:r>
            <a:r>
              <a:rPr lang="es-ES" sz="3200" dirty="0" smtClean="0"/>
              <a:t>haciendo.</a:t>
            </a:r>
          </a:p>
          <a:p>
            <a:r>
              <a:rPr lang="es-ES" sz="3200" dirty="0" smtClean="0"/>
              <a:t>Aplicar</a:t>
            </a:r>
            <a:r>
              <a:rPr lang="es-ES" sz="3200" dirty="0"/>
              <a:t> </a:t>
            </a:r>
            <a:r>
              <a:rPr lang="es-ES" sz="3200" b="1" dirty="0" smtClean="0"/>
              <a:t>consecuencia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421787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95400" y="571500"/>
            <a:ext cx="9601200" cy="5600700"/>
          </a:xfrm>
        </p:spPr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			</a:t>
            </a:r>
            <a:r>
              <a:rPr lang="es-ES" sz="2800" b="1" dirty="0" smtClean="0"/>
              <a:t>VIDA SOCIAL DE LA FAMILIA</a:t>
            </a:r>
            <a:endParaRPr lang="es-ES" sz="2800" b="1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				</a:t>
            </a:r>
            <a:r>
              <a:rPr lang="es-ES" sz="2800" b="1" dirty="0" smtClean="0"/>
              <a:t>ECONOMÍA FAMILIAR</a:t>
            </a:r>
            <a:endParaRPr lang="es-ES" sz="2800" b="1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sz="4400" dirty="0" smtClean="0"/>
              <a:t>IMPACTO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			</a:t>
            </a:r>
            <a:r>
              <a:rPr lang="es-ES" sz="2800" b="1" dirty="0" smtClean="0"/>
              <a:t>RELACIÓN MATRIMONIAL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			</a:t>
            </a:r>
            <a:r>
              <a:rPr lang="es-ES" sz="2800" b="1" dirty="0" smtClean="0"/>
              <a:t>RESTO DE MIEMBROS (HERMANOS)</a:t>
            </a:r>
            <a:endParaRPr lang="es-ES" sz="2800" b="1" dirty="0"/>
          </a:p>
        </p:txBody>
      </p:sp>
      <p:cxnSp>
        <p:nvCxnSpPr>
          <p:cNvPr id="5" name="4 Conector recto de flecha"/>
          <p:cNvCxnSpPr/>
          <p:nvPr/>
        </p:nvCxnSpPr>
        <p:spPr>
          <a:xfrm flipV="1">
            <a:off x="3467100" y="1314450"/>
            <a:ext cx="590550" cy="2171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 flipV="1">
            <a:off x="3467100" y="2400300"/>
            <a:ext cx="1466850" cy="10858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3467100" y="3486150"/>
            <a:ext cx="1466850" cy="781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3467100" y="3486150"/>
            <a:ext cx="733425" cy="1847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8839200" y="2881312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smtClean="0">
                <a:solidFill>
                  <a:srgbClr val="0070C0"/>
                </a:solidFill>
              </a:rPr>
              <a:t>¿TDAH?</a:t>
            </a:r>
            <a:endParaRPr lang="es-ES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9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 smtClean="0"/>
              <a:t>PERO….</a:t>
            </a:r>
            <a:endParaRPr lang="es-ES" sz="48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523054"/>
              </p:ext>
            </p:extLst>
          </p:nvPr>
        </p:nvGraphicFramePr>
        <p:xfrm>
          <a:off x="1295400" y="1943100"/>
          <a:ext cx="9601200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307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 smtClean="0"/>
              <a:t>TIEMPO ESPECIAL</a:t>
            </a:r>
            <a:endParaRPr lang="es-ES" sz="54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771" y="1537802"/>
            <a:ext cx="8098971" cy="5387262"/>
          </a:xfrm>
        </p:spPr>
      </p:pic>
    </p:spTree>
    <p:extLst>
      <p:ext uri="{BB962C8B-B14F-4D97-AF65-F5344CB8AC3E}">
        <p14:creationId xmlns:p14="http://schemas.microsoft.com/office/powerpoint/2010/main" val="397069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5427" y="435429"/>
            <a:ext cx="11277601" cy="5736771"/>
          </a:xfrm>
        </p:spPr>
        <p:txBody>
          <a:bodyPr>
            <a:normAutofit/>
          </a:bodyPr>
          <a:lstStyle/>
          <a:p>
            <a:r>
              <a:rPr lang="es-ES" sz="3200" dirty="0"/>
              <a:t>compartiremos durante un tiempo aproximado de 20 minutos </a:t>
            </a:r>
            <a:r>
              <a:rPr lang="es-ES" sz="3200" dirty="0" smtClean="0"/>
              <a:t>una actividad </a:t>
            </a:r>
            <a:r>
              <a:rPr lang="es-ES" sz="3200" dirty="0"/>
              <a:t>que </a:t>
            </a:r>
            <a:r>
              <a:rPr lang="es-ES" sz="3200" dirty="0" smtClean="0"/>
              <a:t>elija él o ella.</a:t>
            </a:r>
          </a:p>
          <a:p>
            <a:r>
              <a:rPr lang="es-ES" sz="3200" dirty="0"/>
              <a:t>sin darle órdenes ni </a:t>
            </a:r>
            <a:r>
              <a:rPr lang="es-ES" sz="3200" dirty="0" smtClean="0"/>
              <a:t>dirigirle.</a:t>
            </a:r>
          </a:p>
          <a:p>
            <a:r>
              <a:rPr lang="es-ES" sz="3200" dirty="0"/>
              <a:t>aplicarle atención </a:t>
            </a:r>
            <a:r>
              <a:rPr lang="es-ES" sz="3200" dirty="0" smtClean="0"/>
              <a:t>plena</a:t>
            </a:r>
          </a:p>
          <a:p>
            <a:r>
              <a:rPr lang="es-ES" sz="3200" dirty="0" smtClean="0"/>
              <a:t>Elogiar ese buen rato con gestos y palabras              APRENDE  A       CAPTAR NUESTRA ATENCIÓN EN POSITIVO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        </a:t>
            </a:r>
            <a:r>
              <a:rPr lang="es-ES" sz="2800" dirty="0" smtClean="0"/>
              <a:t>Si </a:t>
            </a:r>
            <a:r>
              <a:rPr lang="es-ES" sz="2800" dirty="0"/>
              <a:t>el niño </a:t>
            </a:r>
            <a:r>
              <a:rPr lang="es-ES" sz="2800" u="sng" dirty="0"/>
              <a:t>se porta mal</a:t>
            </a:r>
            <a:r>
              <a:rPr lang="es-ES" sz="2800" dirty="0"/>
              <a:t>, en un primer momento se extingue, y si continúa</a:t>
            </a:r>
          </a:p>
          <a:p>
            <a:pPr marL="0" indent="0">
              <a:buNone/>
            </a:pPr>
            <a:r>
              <a:rPr lang="es-ES" sz="2800" dirty="0"/>
              <a:t>dejaremos de jugar con él, dando el </a:t>
            </a:r>
            <a:r>
              <a:rPr lang="es-ES" sz="2800" b="1" dirty="0"/>
              <a:t>tiempo especial por finalizado</a:t>
            </a:r>
            <a:r>
              <a:rPr lang="es-ES" sz="2800" dirty="0"/>
              <a:t>.</a:t>
            </a:r>
          </a:p>
        </p:txBody>
      </p:sp>
      <p:sp>
        <p:nvSpPr>
          <p:cNvPr id="5" name="4 Flecha derecha"/>
          <p:cNvSpPr/>
          <p:nvPr/>
        </p:nvSpPr>
        <p:spPr>
          <a:xfrm>
            <a:off x="8098972" y="2982684"/>
            <a:ext cx="914400" cy="2830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ayo"/>
          <p:cNvSpPr/>
          <p:nvPr/>
        </p:nvSpPr>
        <p:spPr>
          <a:xfrm>
            <a:off x="108856" y="3918857"/>
            <a:ext cx="914400" cy="914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090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638800" cy="6858000"/>
          </a:xfrm>
        </p:spPr>
      </p:pic>
      <p:sp>
        <p:nvSpPr>
          <p:cNvPr id="5" name="4 CuadroTexto"/>
          <p:cNvSpPr txBox="1"/>
          <p:nvPr/>
        </p:nvSpPr>
        <p:spPr>
          <a:xfrm>
            <a:off x="5660571" y="0"/>
            <a:ext cx="6291943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Estar SIEMPRE AHÍ (predecible </a:t>
            </a:r>
            <a:r>
              <a:rPr lang="es-ES" sz="2400" dirty="0"/>
              <a:t>)</a:t>
            </a:r>
            <a:endParaRPr lang="es-ES" sz="2400" dirty="0" smtClean="0"/>
          </a:p>
          <a:p>
            <a:endParaRPr lang="es-ES" sz="2400" dirty="0"/>
          </a:p>
          <a:p>
            <a:r>
              <a:rPr lang="es-ES" sz="2400" dirty="0" smtClean="0"/>
              <a:t>Siendo realista </a:t>
            </a:r>
            <a:r>
              <a:rPr lang="es-ES" sz="2400" dirty="0"/>
              <a:t>, no </a:t>
            </a:r>
            <a:r>
              <a:rPr lang="es-ES" sz="2400" dirty="0" smtClean="0"/>
              <a:t>critico</a:t>
            </a:r>
          </a:p>
          <a:p>
            <a:endParaRPr lang="es-ES" sz="2400" dirty="0"/>
          </a:p>
          <a:p>
            <a:r>
              <a:rPr lang="es-ES" sz="2400" dirty="0" smtClean="0"/>
              <a:t>Guiando pacientemente, ofreciendo </a:t>
            </a:r>
            <a:r>
              <a:rPr lang="es-ES" sz="2400" dirty="0"/>
              <a:t>soluciones</a:t>
            </a:r>
            <a:endParaRPr lang="es-ES" sz="2400" dirty="0" smtClean="0"/>
          </a:p>
          <a:p>
            <a:endParaRPr lang="es-ES" sz="2400" dirty="0"/>
          </a:p>
          <a:p>
            <a:r>
              <a:rPr lang="es-ES" sz="2400" dirty="0" smtClean="0"/>
              <a:t>Insistiendo en que hay que mantener </a:t>
            </a:r>
            <a:r>
              <a:rPr lang="es-ES" sz="2400" dirty="0"/>
              <a:t>el </a:t>
            </a:r>
            <a:r>
              <a:rPr lang="es-ES" sz="2400" dirty="0" smtClean="0"/>
              <a:t>control</a:t>
            </a:r>
          </a:p>
          <a:p>
            <a:endParaRPr lang="es-ES" sz="2400" dirty="0"/>
          </a:p>
          <a:p>
            <a:r>
              <a:rPr lang="es-ES" sz="2400" dirty="0" smtClean="0"/>
              <a:t>Valorando  virtudes y potenciando talentos</a:t>
            </a:r>
          </a:p>
          <a:p>
            <a:endParaRPr lang="es-ES" sz="2400" dirty="0" smtClean="0"/>
          </a:p>
          <a:p>
            <a:r>
              <a:rPr lang="es-ES" sz="2400" dirty="0" smtClean="0"/>
              <a:t>Con </a:t>
            </a:r>
            <a:r>
              <a:rPr lang="es-ES" sz="2400" dirty="0"/>
              <a:t>una meta y a corto </a:t>
            </a:r>
            <a:r>
              <a:rPr lang="es-ES" sz="2400" dirty="0" smtClean="0"/>
              <a:t>plazo</a:t>
            </a:r>
          </a:p>
          <a:p>
            <a:endParaRPr lang="es-ES" sz="2400" dirty="0"/>
          </a:p>
          <a:p>
            <a:r>
              <a:rPr lang="es-ES" sz="2400" dirty="0"/>
              <a:t>Que trabaja siempre con el futuro </a:t>
            </a:r>
            <a:r>
              <a:rPr lang="es-ES" sz="2400" dirty="0" smtClean="0"/>
              <a:t>inmediato</a:t>
            </a:r>
          </a:p>
          <a:p>
            <a:endParaRPr lang="es-ES" sz="2400" dirty="0"/>
          </a:p>
          <a:p>
            <a:r>
              <a:rPr lang="es-ES" sz="2400" dirty="0" smtClean="0"/>
              <a:t>Siendo </a:t>
            </a:r>
            <a:r>
              <a:rPr lang="es-ES" sz="2400" dirty="0"/>
              <a:t>pesado en pedirle cosas que sí sabe </a:t>
            </a:r>
            <a:r>
              <a:rPr lang="es-ES" sz="2400" dirty="0" smtClean="0"/>
              <a:t>hacer</a:t>
            </a:r>
          </a:p>
          <a:p>
            <a:endParaRPr lang="es-ES" sz="2400" dirty="0"/>
          </a:p>
          <a:p>
            <a:r>
              <a:rPr lang="es-ES" sz="2400" dirty="0" smtClean="0"/>
              <a:t>Y que </a:t>
            </a:r>
            <a:r>
              <a:rPr lang="es-ES" sz="2400" dirty="0"/>
              <a:t>al día </a:t>
            </a:r>
            <a:r>
              <a:rPr lang="es-ES" sz="2400" dirty="0" smtClean="0"/>
              <a:t>siguiente…. </a:t>
            </a:r>
            <a:r>
              <a:rPr lang="es-ES" sz="2400" dirty="0"/>
              <a:t>hace otra vez lo mismo</a:t>
            </a:r>
            <a:br>
              <a:rPr lang="es-ES" sz="2400" dirty="0"/>
            </a:br>
            <a:endParaRPr lang="es-ES" sz="2400" dirty="0" smtClean="0"/>
          </a:p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95943" y="283029"/>
            <a:ext cx="3374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accent3">
                    <a:lumMod val="75000"/>
                  </a:schemeClr>
                </a:solidFill>
              </a:rPr>
              <a:t>COMO PADRES</a:t>
            </a:r>
            <a:br>
              <a:rPr lang="es-ES" sz="32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S" sz="32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ES" sz="32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S" sz="3200" dirty="0">
                <a:solidFill>
                  <a:schemeClr val="accent3">
                    <a:lumMod val="75000"/>
                  </a:schemeClr>
                </a:solidFill>
              </a:rPr>
              <a:t>	DEBEMOS …</a:t>
            </a:r>
            <a:r>
              <a:rPr lang="es-ES" sz="2400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303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6503928"/>
              </p:ext>
            </p:extLst>
          </p:nvPr>
        </p:nvGraphicFramePr>
        <p:xfrm>
          <a:off x="174171" y="239486"/>
          <a:ext cx="12017829" cy="6618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041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599"/>
            <a:ext cx="12192000" cy="6793298"/>
          </a:xfrm>
        </p:spPr>
      </p:pic>
      <p:sp>
        <p:nvSpPr>
          <p:cNvPr id="5" name="4 CuadroTexto"/>
          <p:cNvSpPr txBox="1"/>
          <p:nvPr/>
        </p:nvSpPr>
        <p:spPr>
          <a:xfrm>
            <a:off x="1981201" y="2873828"/>
            <a:ext cx="88827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chemeClr val="accent1">
                    <a:lumMod val="50000"/>
                  </a:schemeClr>
                </a:solidFill>
              </a:rPr>
              <a:t>La familia es el factor protector más importante para reducir el impacto del TDAH.</a:t>
            </a:r>
          </a:p>
          <a:p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324114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9976"/>
            <a:ext cx="12192000" cy="7117976"/>
          </a:xfrm>
        </p:spPr>
      </p:pic>
      <p:sp>
        <p:nvSpPr>
          <p:cNvPr id="6" name="5 CuadroTexto"/>
          <p:cNvSpPr txBox="1"/>
          <p:nvPr/>
        </p:nvSpPr>
        <p:spPr>
          <a:xfrm>
            <a:off x="8643256" y="174171"/>
            <a:ext cx="3287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hlinkClick r:id="rId3"/>
              </a:rPr>
              <a:t>jmbarreraavila@hotmail.com</a:t>
            </a:r>
            <a:endParaRPr lang="es-ES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s-E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786743" y="4876801"/>
            <a:ext cx="8469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bg2">
                    <a:lumMod val="10000"/>
                  </a:schemeClr>
                </a:solidFill>
              </a:rPr>
              <a:t>Los profesionales…. DEBEMOS AYUDARLES A CONSEGUIRLO</a:t>
            </a:r>
            <a:endParaRPr lang="es-ES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 rot="19947989">
            <a:off x="4717863" y="2793011"/>
            <a:ext cx="352890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GRACIAS</a:t>
            </a:r>
            <a:endParaRPr lang="es-E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424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7200" dirty="0" smtClean="0"/>
              <a:t>TD</a:t>
            </a:r>
            <a:r>
              <a:rPr lang="es-ES" sz="6000" dirty="0" smtClean="0"/>
              <a:t>AH</a:t>
            </a:r>
            <a:endParaRPr lang="es-ES" sz="7200" dirty="0"/>
          </a:p>
        </p:txBody>
      </p:sp>
      <p:sp>
        <p:nvSpPr>
          <p:cNvPr id="6" name="5 Llamada de nube"/>
          <p:cNvSpPr/>
          <p:nvPr/>
        </p:nvSpPr>
        <p:spPr>
          <a:xfrm>
            <a:off x="2686050" y="1009650"/>
            <a:ext cx="6591300" cy="1600200"/>
          </a:xfrm>
          <a:prstGeom prst="cloudCallout">
            <a:avLst>
              <a:gd name="adj1" fmla="val -16209"/>
              <a:gd name="adj2" fmla="val 4464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3943350" y="1233785"/>
            <a:ext cx="4171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DIFICULTADES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8 Rayo"/>
          <p:cNvSpPr/>
          <p:nvPr/>
        </p:nvSpPr>
        <p:spPr>
          <a:xfrm rot="3928549">
            <a:off x="1049106" y="1257733"/>
            <a:ext cx="1921342" cy="4875932"/>
          </a:xfrm>
          <a:prstGeom prst="lightningBol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 rot="19048675">
            <a:off x="390839" y="3234034"/>
            <a:ext cx="3237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chemeClr val="accent3"/>
                </a:solidFill>
              </a:rPr>
              <a:t>OBEDECER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10 Rayo"/>
          <p:cNvSpPr/>
          <p:nvPr/>
        </p:nvSpPr>
        <p:spPr>
          <a:xfrm rot="2807141">
            <a:off x="3181753" y="1898764"/>
            <a:ext cx="1854452" cy="4497073"/>
          </a:xfrm>
          <a:prstGeom prst="lightningBol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 rot="18641483">
            <a:off x="1820247" y="3225477"/>
            <a:ext cx="48327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COMPRENDER </a:t>
            </a:r>
          </a:p>
          <a:p>
            <a:pPr algn="ctr"/>
            <a:r>
              <a:rPr lang="es-E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INSTRUCCIONES</a:t>
            </a:r>
            <a:endParaRPr lang="es-E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12 Rayo"/>
          <p:cNvSpPr/>
          <p:nvPr/>
        </p:nvSpPr>
        <p:spPr>
          <a:xfrm>
            <a:off x="6382606" y="2120707"/>
            <a:ext cx="2265800" cy="4053186"/>
          </a:xfrm>
          <a:prstGeom prst="lightningBol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 rot="3514399">
            <a:off x="5827734" y="3433009"/>
            <a:ext cx="3508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3"/>
                </a:solidFill>
                <a:effectLst/>
              </a:rPr>
              <a:t>RECORDAR 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14 Rayo"/>
          <p:cNvSpPr/>
          <p:nvPr/>
        </p:nvSpPr>
        <p:spPr>
          <a:xfrm>
            <a:off x="7934178" y="1752600"/>
            <a:ext cx="2686344" cy="3460942"/>
          </a:xfrm>
          <a:prstGeom prst="lightningBol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 rot="3073735">
            <a:off x="8037486" y="2825155"/>
            <a:ext cx="2734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HÁBITOS</a:t>
            </a:r>
            <a:endParaRPr lang="es-E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289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70751"/>
          </a:xfrm>
        </p:spPr>
      </p:pic>
      <p:sp>
        <p:nvSpPr>
          <p:cNvPr id="5" name="4 Rectángulo"/>
          <p:cNvSpPr/>
          <p:nvPr/>
        </p:nvSpPr>
        <p:spPr>
          <a:xfrm>
            <a:off x="2316276" y="1640680"/>
            <a:ext cx="90453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AMBIENTE </a:t>
            </a:r>
          </a:p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ESTRUCTURADO Y COHERENTE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758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458413"/>
              </p:ext>
            </p:extLst>
          </p:nvPr>
        </p:nvGraphicFramePr>
        <p:xfrm>
          <a:off x="457200" y="0"/>
          <a:ext cx="1110615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41068">
            <a:off x="4440109" y="3335243"/>
            <a:ext cx="2439491" cy="152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61097">
            <a:off x="2962837" y="2519125"/>
            <a:ext cx="1608203" cy="117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Flecha izquierda y derecha"/>
          <p:cNvSpPr/>
          <p:nvPr/>
        </p:nvSpPr>
        <p:spPr>
          <a:xfrm rot="20290947">
            <a:off x="7142988" y="4729119"/>
            <a:ext cx="2207107" cy="1047750"/>
          </a:xfrm>
          <a:prstGeom prst="leftRightArrow">
            <a:avLst>
              <a:gd name="adj1" fmla="val 50000"/>
              <a:gd name="adj2" fmla="val 2636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arriba y abajo"/>
          <p:cNvSpPr/>
          <p:nvPr/>
        </p:nvSpPr>
        <p:spPr>
          <a:xfrm rot="19462775">
            <a:off x="7124700" y="3371850"/>
            <a:ext cx="800100" cy="135255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751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286224"/>
              </p:ext>
            </p:extLst>
          </p:nvPr>
        </p:nvGraphicFramePr>
        <p:xfrm>
          <a:off x="457200" y="0"/>
          <a:ext cx="1110615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41068">
            <a:off x="4440109" y="3335243"/>
            <a:ext cx="2439491" cy="152410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5 Flecha izquierda y derecha"/>
          <p:cNvSpPr/>
          <p:nvPr/>
        </p:nvSpPr>
        <p:spPr>
          <a:xfrm rot="20290947">
            <a:off x="7176260" y="4469909"/>
            <a:ext cx="2207107" cy="1047750"/>
          </a:xfrm>
          <a:prstGeom prst="leftRightArrow">
            <a:avLst>
              <a:gd name="adj1" fmla="val 50000"/>
              <a:gd name="adj2" fmla="val 263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arriba y abajo"/>
          <p:cNvSpPr/>
          <p:nvPr/>
        </p:nvSpPr>
        <p:spPr>
          <a:xfrm rot="19462775">
            <a:off x="7124700" y="3371850"/>
            <a:ext cx="800100" cy="1352550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2552701" y="5886450"/>
            <a:ext cx="2131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PROCESO DIAGNÓSTICO</a:t>
            </a:r>
            <a:endParaRPr lang="es-ES" dirty="0"/>
          </a:p>
        </p:txBody>
      </p:sp>
      <p:sp>
        <p:nvSpPr>
          <p:cNvPr id="3" name="2 Llaves"/>
          <p:cNvSpPr/>
          <p:nvPr/>
        </p:nvSpPr>
        <p:spPr>
          <a:xfrm>
            <a:off x="7181850" y="5886450"/>
            <a:ext cx="3162300" cy="800100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7353300" y="603953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TRANQUILIDAD, RECHAZO, ¡¡¡INCREDULIDAD!!!!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6045">
            <a:off x="2721740" y="2516906"/>
            <a:ext cx="2001595" cy="86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82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2324101"/>
            <a:ext cx="9772650" cy="1733550"/>
          </a:xfrm>
        </p:spPr>
        <p:txBody>
          <a:bodyPr>
            <a:normAutofit/>
          </a:bodyPr>
          <a:lstStyle/>
          <a:p>
            <a:r>
              <a:rPr lang="es-ES" sz="5400" dirty="0"/>
              <a:t>¿QUÉ HACER PARA </a:t>
            </a:r>
            <a:r>
              <a:rPr lang="es-ES" sz="5400" b="1" dirty="0"/>
              <a:t>REDUCIR</a:t>
            </a:r>
            <a:r>
              <a:rPr lang="es-ES" sz="5400" dirty="0"/>
              <a:t> EL IMPACTO DEL DIAGNÓSTICO?</a:t>
            </a:r>
          </a:p>
        </p:txBody>
      </p:sp>
    </p:spTree>
    <p:extLst>
      <p:ext uri="{BB962C8B-B14F-4D97-AF65-F5344CB8AC3E}">
        <p14:creationId xmlns:p14="http://schemas.microsoft.com/office/powerpoint/2010/main" val="227614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750" y="1924050"/>
            <a:ext cx="9601200" cy="3009900"/>
          </a:xfrm>
        </p:spPr>
        <p:txBody>
          <a:bodyPr>
            <a:normAutofit/>
          </a:bodyPr>
          <a:lstStyle/>
          <a:p>
            <a:endParaRPr lang="es-ES" sz="3600" b="1" dirty="0" smtClean="0"/>
          </a:p>
          <a:p>
            <a:r>
              <a:rPr lang="es-ES" sz="3600" b="1" dirty="0" smtClean="0"/>
              <a:t>Explicar y asesorar </a:t>
            </a:r>
            <a:r>
              <a:rPr lang="es-ES" sz="3600" dirty="0" smtClean="0"/>
              <a:t>a la familia sobre el TDAH, desterrando mitos y falsedades que puedan encontrarse en internet.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79096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17393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inkFloralBrocade_16x9_TP103417392" id="{87170BE3-224E-4327-864D-9802B296B144}" vid="{32D56AE5-F3AE-4F2E-848F-46441F448DAB}"/>
    </a:ext>
  </a:extLst>
</a:theme>
</file>

<file path=ppt/theme/theme2.xml><?xml version="1.0" encoding="utf-8"?>
<a:theme xmlns:a="http://schemas.openxmlformats.org/drawingml/2006/main" name="Office Theme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PinkFloralBroca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PinkFloralBroca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C30D95C-3EF8-44E8-B33B-528BD41806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TS103417393</Template>
  <TotalTime>0</TotalTime>
  <Words>948</Words>
  <Application>Microsoft Office PowerPoint</Application>
  <PresentationFormat>Personalizado</PresentationFormat>
  <Paragraphs>161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TS103417393</vt:lpstr>
      <vt:lpstr>TDAH Y FAMILIA</vt:lpstr>
      <vt:lpstr>Presentación de PowerPoint</vt:lpstr>
      <vt:lpstr>Presentación de PowerPoint</vt:lpstr>
      <vt:lpstr>TDAH</vt:lpstr>
      <vt:lpstr>Presentación de PowerPoint</vt:lpstr>
      <vt:lpstr>Presentación de PowerPoint</vt:lpstr>
      <vt:lpstr>Presentación de PowerPoint</vt:lpstr>
      <vt:lpstr>¿QUÉ HACER PARA REDUCIR EL IMPACTO DEL DIAGNÓSTICO?</vt:lpstr>
      <vt:lpstr>Presentación de PowerPoint</vt:lpstr>
      <vt:lpstr>Presentación de PowerPoint</vt:lpstr>
      <vt:lpstr>Presentación de PowerPoint</vt:lpstr>
      <vt:lpstr>Presentación de PowerPoint</vt:lpstr>
      <vt:lpstr>Hacer un adecuado «historial clínico» que será clave para «aclarar dudas a la familia» , así como para una correcta intervención. </vt:lpstr>
      <vt:lpstr>HISTORIAL CLÍNICO</vt:lpstr>
      <vt:lpstr>Presentación de PowerPoint</vt:lpstr>
      <vt:lpstr>Presentación de PowerPoint</vt:lpstr>
      <vt:lpstr>¿QUÉ HACER PARA REDUCIR EL ESTRÉS INTERNO EN LA FAMILIA?</vt:lpstr>
      <vt:lpstr>PORQUE…..</vt:lpstr>
      <vt:lpstr>Presentación de PowerPoint</vt:lpstr>
      <vt:lpstr>Presentación de PowerPoint</vt:lpstr>
      <vt:lpstr>Presentación de PowerPoint</vt:lpstr>
      <vt:lpstr>Presentación de PowerPoint</vt:lpstr>
      <vt:lpstr>CREAR HÁBITOS Y RUTINAS</vt:lpstr>
      <vt:lpstr>Presentación de PowerPoint</vt:lpstr>
      <vt:lpstr>Presentación de PowerPoint</vt:lpstr>
      <vt:lpstr>……. Retenemos % de lo que…  10 % leemos    20 % escuchamos  30 % vemos  50 % vemos y oímos  70 % decimos a otros  90 % decimos y hacemos</vt:lpstr>
      <vt:lpstr>Presentación de PowerPoint</vt:lpstr>
      <vt:lpstr>Presentación de PowerPoint</vt:lpstr>
      <vt:lpstr>Presentación de PowerPoint</vt:lpstr>
      <vt:lpstr>PERO….</vt:lpstr>
      <vt:lpstr>TIEMPO ESPECIAL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2014-02-08T17:36:11Z</dcterms:created>
  <dcterms:modified xsi:type="dcterms:W3CDTF">2014-02-18T08:30:55Z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TC034173939991</vt:lpwstr>
  </property>
</Properties>
</file>